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3.jpg" ContentType="image/jpeg"/>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61" r:id="rId2"/>
    <p:sldId id="400" r:id="rId3"/>
    <p:sldId id="401" r:id="rId4"/>
    <p:sldId id="397" r:id="rId5"/>
    <p:sldId id="394" r:id="rId6"/>
    <p:sldId id="377" r:id="rId7"/>
    <p:sldId id="372" r:id="rId8"/>
    <p:sldId id="368" r:id="rId9"/>
    <p:sldId id="379" r:id="rId10"/>
    <p:sldId id="380" r:id="rId11"/>
    <p:sldId id="387" r:id="rId12"/>
    <p:sldId id="389" r:id="rId1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1F2FF"/>
    <a:srgbClr val="12AE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F2F9E5-3399-4A76-B9D2-25A10ABB2468}" v="112" dt="2024-09-13T19:25:08.9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1" autoAdjust="0"/>
    <p:restoredTop sz="94660"/>
  </p:normalViewPr>
  <p:slideViewPr>
    <p:cSldViewPr>
      <p:cViewPr varScale="1">
        <p:scale>
          <a:sx n="71" d="100"/>
          <a:sy n="71" d="100"/>
        </p:scale>
        <p:origin x="197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WONG" userId="2ff3ba23d7f96e33" providerId="LiveId" clId="{CCF2F9E5-3399-4A76-B9D2-25A10ABB2468}"/>
    <pc:docChg chg="custSel addSld delSld modSld">
      <pc:chgData name="JOHN WONG" userId="2ff3ba23d7f96e33" providerId="LiveId" clId="{CCF2F9E5-3399-4A76-B9D2-25A10ABB2468}" dt="2024-09-13T22:14:38.840" v="2516" actId="2696"/>
      <pc:docMkLst>
        <pc:docMk/>
      </pc:docMkLst>
      <pc:sldChg chg="modSp mod">
        <pc:chgData name="JOHN WONG" userId="2ff3ba23d7f96e33" providerId="LiveId" clId="{CCF2F9E5-3399-4A76-B9D2-25A10ABB2468}" dt="2024-09-13T19:21:02.657" v="2462" actId="14100"/>
        <pc:sldMkLst>
          <pc:docMk/>
          <pc:sldMk cId="0" sldId="368"/>
        </pc:sldMkLst>
        <pc:spChg chg="mod">
          <ac:chgData name="JOHN WONG" userId="2ff3ba23d7f96e33" providerId="LiveId" clId="{CCF2F9E5-3399-4A76-B9D2-25A10ABB2468}" dt="2024-09-13T19:20:53.676" v="2461" actId="1076"/>
          <ac:spMkLst>
            <pc:docMk/>
            <pc:sldMk cId="0" sldId="368"/>
            <ac:spMk id="7174" creationId="{BE5D2A9F-2070-F354-D533-C751FB4F1907}"/>
          </ac:spMkLst>
        </pc:spChg>
        <pc:picChg chg="mod">
          <ac:chgData name="JOHN WONG" userId="2ff3ba23d7f96e33" providerId="LiveId" clId="{CCF2F9E5-3399-4A76-B9D2-25A10ABB2468}" dt="2024-09-13T19:21:02.657" v="2462" actId="14100"/>
          <ac:picMkLst>
            <pc:docMk/>
            <pc:sldMk cId="0" sldId="368"/>
            <ac:picMk id="7172" creationId="{38B7CAD3-B2BD-8B54-62DE-0274A5AB12CD}"/>
          </ac:picMkLst>
        </pc:picChg>
      </pc:sldChg>
      <pc:sldChg chg="modSp mod">
        <pc:chgData name="JOHN WONG" userId="2ff3ba23d7f96e33" providerId="LiveId" clId="{CCF2F9E5-3399-4A76-B9D2-25A10ABB2468}" dt="2024-09-13T19:17:47.296" v="2395" actId="20577"/>
        <pc:sldMkLst>
          <pc:docMk/>
          <pc:sldMk cId="0" sldId="372"/>
        </pc:sldMkLst>
        <pc:spChg chg="mod">
          <ac:chgData name="JOHN WONG" userId="2ff3ba23d7f96e33" providerId="LiveId" clId="{CCF2F9E5-3399-4A76-B9D2-25A10ABB2468}" dt="2024-09-13T19:17:47.296" v="2395" actId="20577"/>
          <ac:spMkLst>
            <pc:docMk/>
            <pc:sldMk cId="0" sldId="372"/>
            <ac:spMk id="7171" creationId="{CABF5914-DDCD-22E6-8246-E55FAF774895}"/>
          </ac:spMkLst>
        </pc:spChg>
        <pc:spChg chg="mod">
          <ac:chgData name="JOHN WONG" userId="2ff3ba23d7f96e33" providerId="LiveId" clId="{CCF2F9E5-3399-4A76-B9D2-25A10ABB2468}" dt="2024-09-13T19:16:50.071" v="2387" actId="20577"/>
          <ac:spMkLst>
            <pc:docMk/>
            <pc:sldMk cId="0" sldId="372"/>
            <ac:spMk id="7173" creationId="{894CD28C-CA80-5041-1D63-8B154DC6A084}"/>
          </ac:spMkLst>
        </pc:spChg>
        <pc:spChg chg="mod">
          <ac:chgData name="JOHN WONG" userId="2ff3ba23d7f96e33" providerId="LiveId" clId="{CCF2F9E5-3399-4A76-B9D2-25A10ABB2468}" dt="2024-09-13T19:12:15.281" v="2288" actId="20577"/>
          <ac:spMkLst>
            <pc:docMk/>
            <pc:sldMk cId="0" sldId="372"/>
            <ac:spMk id="8194" creationId="{64DC1B37-2ABE-3933-6891-40F98F547F5D}"/>
          </ac:spMkLst>
        </pc:spChg>
        <pc:picChg chg="mod">
          <ac:chgData name="JOHN WONG" userId="2ff3ba23d7f96e33" providerId="LiveId" clId="{CCF2F9E5-3399-4A76-B9D2-25A10ABB2468}" dt="2024-09-13T19:15:27.397" v="2354" actId="1076"/>
          <ac:picMkLst>
            <pc:docMk/>
            <pc:sldMk cId="0" sldId="372"/>
            <ac:picMk id="8198" creationId="{867DB0CD-FFEE-D9E0-FD7E-A4A4D573CAD1}"/>
          </ac:picMkLst>
        </pc:picChg>
      </pc:sldChg>
      <pc:sldChg chg="modSp mod">
        <pc:chgData name="JOHN WONG" userId="2ff3ba23d7f96e33" providerId="LiveId" clId="{CCF2F9E5-3399-4A76-B9D2-25A10ABB2468}" dt="2024-09-13T19:01:05.564" v="2127" actId="14100"/>
        <pc:sldMkLst>
          <pc:docMk/>
          <pc:sldMk cId="0" sldId="379"/>
        </pc:sldMkLst>
        <pc:spChg chg="mod">
          <ac:chgData name="JOHN WONG" userId="2ff3ba23d7f96e33" providerId="LiveId" clId="{CCF2F9E5-3399-4A76-B9D2-25A10ABB2468}" dt="2024-09-13T19:00:06.235" v="2124" actId="14100"/>
          <ac:spMkLst>
            <pc:docMk/>
            <pc:sldMk cId="0" sldId="379"/>
            <ac:spMk id="10242" creationId="{A28B76B9-3AA2-9CBB-A711-E6FCE89DA9F6}"/>
          </ac:spMkLst>
        </pc:spChg>
        <pc:picChg chg="mod">
          <ac:chgData name="JOHN WONG" userId="2ff3ba23d7f96e33" providerId="LiveId" clId="{CCF2F9E5-3399-4A76-B9D2-25A10ABB2468}" dt="2024-09-13T19:01:05.564" v="2127" actId="14100"/>
          <ac:picMkLst>
            <pc:docMk/>
            <pc:sldMk cId="0" sldId="379"/>
            <ac:picMk id="10243" creationId="{0F2F8774-D767-ECF4-76DC-28B618AF240D}"/>
          </ac:picMkLst>
        </pc:picChg>
      </pc:sldChg>
      <pc:sldChg chg="modSp mod">
        <pc:chgData name="JOHN WONG" userId="2ff3ba23d7f96e33" providerId="LiveId" clId="{CCF2F9E5-3399-4A76-B9D2-25A10ABB2468}" dt="2024-09-13T18:55:36.118" v="2023" actId="14100"/>
        <pc:sldMkLst>
          <pc:docMk/>
          <pc:sldMk cId="0" sldId="380"/>
        </pc:sldMkLst>
        <pc:spChg chg="mod">
          <ac:chgData name="JOHN WONG" userId="2ff3ba23d7f96e33" providerId="LiveId" clId="{CCF2F9E5-3399-4A76-B9D2-25A10ABB2468}" dt="2024-09-13T18:55:36.118" v="2023" actId="14100"/>
          <ac:spMkLst>
            <pc:docMk/>
            <pc:sldMk cId="0" sldId="380"/>
            <ac:spMk id="10242" creationId="{B75F0701-CCD3-E432-1BDC-2ABF1AD8F571}"/>
          </ac:spMkLst>
        </pc:spChg>
        <pc:picChg chg="mod">
          <ac:chgData name="JOHN WONG" userId="2ff3ba23d7f96e33" providerId="LiveId" clId="{CCF2F9E5-3399-4A76-B9D2-25A10ABB2468}" dt="2024-09-13T18:52:28.139" v="1969" actId="14100"/>
          <ac:picMkLst>
            <pc:docMk/>
            <pc:sldMk cId="0" sldId="380"/>
            <ac:picMk id="11267" creationId="{B0290022-4FF6-89A7-011F-7C91BAC549C4}"/>
          </ac:picMkLst>
        </pc:picChg>
      </pc:sldChg>
      <pc:sldChg chg="modSp mod">
        <pc:chgData name="JOHN WONG" userId="2ff3ba23d7f96e33" providerId="LiveId" clId="{CCF2F9E5-3399-4A76-B9D2-25A10ABB2468}" dt="2024-09-13T19:27:18.319" v="2505" actId="20577"/>
        <pc:sldMkLst>
          <pc:docMk/>
          <pc:sldMk cId="94040536" sldId="387"/>
        </pc:sldMkLst>
        <pc:spChg chg="mod">
          <ac:chgData name="JOHN WONG" userId="2ff3ba23d7f96e33" providerId="LiveId" clId="{CCF2F9E5-3399-4A76-B9D2-25A10ABB2468}" dt="2024-09-13T00:41:53.507" v="1206" actId="20577"/>
          <ac:spMkLst>
            <pc:docMk/>
            <pc:sldMk cId="94040536" sldId="387"/>
            <ac:spMk id="4" creationId="{3AB90E26-4805-BBED-70B2-864D578B20A2}"/>
          </ac:spMkLst>
        </pc:spChg>
        <pc:spChg chg="mod">
          <ac:chgData name="JOHN WONG" userId="2ff3ba23d7f96e33" providerId="LiveId" clId="{CCF2F9E5-3399-4A76-B9D2-25A10ABB2468}" dt="2024-09-13T19:27:18.319" v="2505" actId="20577"/>
          <ac:spMkLst>
            <pc:docMk/>
            <pc:sldMk cId="94040536" sldId="387"/>
            <ac:spMk id="6" creationId="{BBE2C2F9-5648-DD23-6EA8-A630838B8853}"/>
          </ac:spMkLst>
        </pc:spChg>
      </pc:sldChg>
      <pc:sldChg chg="modSp mod">
        <pc:chgData name="JOHN WONG" userId="2ff3ba23d7f96e33" providerId="LiveId" clId="{CCF2F9E5-3399-4A76-B9D2-25A10ABB2468}" dt="2024-09-13T00:45:55.232" v="1289" actId="20577"/>
        <pc:sldMkLst>
          <pc:docMk/>
          <pc:sldMk cId="3526212965" sldId="394"/>
        </pc:sldMkLst>
        <pc:spChg chg="mod">
          <ac:chgData name="JOHN WONG" userId="2ff3ba23d7f96e33" providerId="LiveId" clId="{CCF2F9E5-3399-4A76-B9D2-25A10ABB2468}" dt="2024-09-13T00:45:55.232" v="1289" actId="20577"/>
          <ac:spMkLst>
            <pc:docMk/>
            <pc:sldMk cId="3526212965" sldId="394"/>
            <ac:spMk id="2" creationId="{8C4B4DD1-2EFE-BBED-0D3A-7CFA136DEB01}"/>
          </ac:spMkLst>
        </pc:spChg>
      </pc:sldChg>
      <pc:sldChg chg="modSp del mod">
        <pc:chgData name="JOHN WONG" userId="2ff3ba23d7f96e33" providerId="LiveId" clId="{CCF2F9E5-3399-4A76-B9D2-25A10ABB2468}" dt="2024-09-13T00:36:17.796" v="1116" actId="2696"/>
        <pc:sldMkLst>
          <pc:docMk/>
          <pc:sldMk cId="1114214243" sldId="398"/>
        </pc:sldMkLst>
        <pc:spChg chg="mod">
          <ac:chgData name="JOHN WONG" userId="2ff3ba23d7f96e33" providerId="LiveId" clId="{CCF2F9E5-3399-4A76-B9D2-25A10ABB2468}" dt="2024-09-13T00:36:07.935" v="1115" actId="21"/>
          <ac:spMkLst>
            <pc:docMk/>
            <pc:sldMk cId="1114214243" sldId="398"/>
            <ac:spMk id="3" creationId="{2923C63D-A741-61AF-E822-89556BF9386F}"/>
          </ac:spMkLst>
        </pc:spChg>
      </pc:sldChg>
      <pc:sldChg chg="modSp mod">
        <pc:chgData name="JOHN WONG" userId="2ff3ba23d7f96e33" providerId="LiveId" clId="{CCF2F9E5-3399-4A76-B9D2-25A10ABB2468}" dt="2024-09-13T19:28:16.829" v="2515" actId="20577"/>
        <pc:sldMkLst>
          <pc:docMk/>
          <pc:sldMk cId="2505497420" sldId="400"/>
        </pc:sldMkLst>
        <pc:spChg chg="mod">
          <ac:chgData name="JOHN WONG" userId="2ff3ba23d7f96e33" providerId="LiveId" clId="{CCF2F9E5-3399-4A76-B9D2-25A10ABB2468}" dt="2024-09-13T19:28:16.829" v="2515" actId="20577"/>
          <ac:spMkLst>
            <pc:docMk/>
            <pc:sldMk cId="2505497420" sldId="400"/>
            <ac:spMk id="4" creationId="{83AE63E9-89C2-163F-3A04-089FBECF1CEA}"/>
          </ac:spMkLst>
        </pc:spChg>
      </pc:sldChg>
      <pc:sldChg chg="addSp delSp modSp new mod">
        <pc:chgData name="JOHN WONG" userId="2ff3ba23d7f96e33" providerId="LiveId" clId="{CCF2F9E5-3399-4A76-B9D2-25A10ABB2468}" dt="2024-09-13T18:40:10.669" v="1612" actId="20577"/>
        <pc:sldMkLst>
          <pc:docMk/>
          <pc:sldMk cId="1433962596" sldId="401"/>
        </pc:sldMkLst>
        <pc:spChg chg="mod">
          <ac:chgData name="JOHN WONG" userId="2ff3ba23d7f96e33" providerId="LiveId" clId="{CCF2F9E5-3399-4A76-B9D2-25A10ABB2468}" dt="2024-09-13T18:40:10.669" v="1612" actId="20577"/>
          <ac:spMkLst>
            <pc:docMk/>
            <pc:sldMk cId="1433962596" sldId="401"/>
            <ac:spMk id="2" creationId="{6EFDD40C-11AC-F885-6917-AAA5E436C333}"/>
          </ac:spMkLst>
        </pc:spChg>
        <pc:spChg chg="del">
          <ac:chgData name="JOHN WONG" userId="2ff3ba23d7f96e33" providerId="LiveId" clId="{CCF2F9E5-3399-4A76-B9D2-25A10ABB2468}" dt="2024-09-13T17:57:59.262" v="1303"/>
          <ac:spMkLst>
            <pc:docMk/>
            <pc:sldMk cId="1433962596" sldId="401"/>
            <ac:spMk id="3" creationId="{0011BB1B-DE65-9339-6689-0D0BB3392360}"/>
          </ac:spMkLst>
        </pc:spChg>
        <pc:picChg chg="add mod">
          <ac:chgData name="JOHN WONG" userId="2ff3ba23d7f96e33" providerId="LiveId" clId="{CCF2F9E5-3399-4A76-B9D2-25A10ABB2468}" dt="2024-09-13T17:59:43.306" v="1317" actId="14100"/>
          <ac:picMkLst>
            <pc:docMk/>
            <pc:sldMk cId="1433962596" sldId="401"/>
            <ac:picMk id="4" creationId="{0B907981-AA32-5C73-8906-E30747B09F48}"/>
          </ac:picMkLst>
        </pc:picChg>
      </pc:sldChg>
      <pc:sldChg chg="addSp delSp modSp new del mod">
        <pc:chgData name="JOHN WONG" userId="2ff3ba23d7f96e33" providerId="LiveId" clId="{CCF2F9E5-3399-4A76-B9D2-25A10ABB2468}" dt="2024-09-13T22:14:38.840" v="2516" actId="2696"/>
        <pc:sldMkLst>
          <pc:docMk/>
          <pc:sldMk cId="162364254" sldId="402"/>
        </pc:sldMkLst>
        <pc:spChg chg="mod">
          <ac:chgData name="JOHN WONG" userId="2ff3ba23d7f96e33" providerId="LiveId" clId="{CCF2F9E5-3399-4A76-B9D2-25A10ABB2468}" dt="2024-09-13T18:38:44.893" v="1608" actId="20577"/>
          <ac:spMkLst>
            <pc:docMk/>
            <pc:sldMk cId="162364254" sldId="402"/>
            <ac:spMk id="2" creationId="{73C0760F-C2D3-088F-4877-7BA5F26B5690}"/>
          </ac:spMkLst>
        </pc:spChg>
        <pc:spChg chg="del">
          <ac:chgData name="JOHN WONG" userId="2ff3ba23d7f96e33" providerId="LiveId" clId="{CCF2F9E5-3399-4A76-B9D2-25A10ABB2468}" dt="2024-09-13T18:36:46.294" v="1597"/>
          <ac:spMkLst>
            <pc:docMk/>
            <pc:sldMk cId="162364254" sldId="402"/>
            <ac:spMk id="3" creationId="{B4A3CAA9-D872-D3E4-F6A8-79C370D4B3E8}"/>
          </ac:spMkLst>
        </pc:spChg>
        <pc:picChg chg="add mod">
          <ac:chgData name="JOHN WONG" userId="2ff3ba23d7f96e33" providerId="LiveId" clId="{CCF2F9E5-3399-4A76-B9D2-25A10ABB2468}" dt="2024-09-13T18:37:08.859" v="1601" actId="14100"/>
          <ac:picMkLst>
            <pc:docMk/>
            <pc:sldMk cId="162364254" sldId="402"/>
            <ac:picMk id="4" creationId="{B9AAE43E-9B18-BD94-C95F-548D5256E354}"/>
          </ac:picMkLst>
        </pc:picChg>
      </pc:sldChg>
      <pc:sldChg chg="new del">
        <pc:chgData name="JOHN WONG" userId="2ff3ba23d7f96e33" providerId="LiveId" clId="{CCF2F9E5-3399-4A76-B9D2-25A10ABB2468}" dt="2024-09-13T17:59:13.182" v="1314" actId="2696"/>
        <pc:sldMkLst>
          <pc:docMk/>
          <pc:sldMk cId="1371342558" sldId="4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F52B2A-11D4-1F4B-D927-C5FF3EE1451B}"/>
              </a:ext>
            </a:extLst>
          </p:cNvPr>
          <p:cNvSpPr>
            <a:spLocks noGrp="1"/>
          </p:cNvSpPr>
          <p:nvPr>
            <p:ph type="hdr" sz="quarter"/>
          </p:nvPr>
        </p:nvSpPr>
        <p:spPr>
          <a:xfrm>
            <a:off x="0" y="0"/>
            <a:ext cx="3038475" cy="463550"/>
          </a:xfrm>
          <a:prstGeom prst="rect">
            <a:avLst/>
          </a:prstGeom>
        </p:spPr>
        <p:txBody>
          <a:bodyPr vert="horz" lIns="93172" tIns="46586" rIns="93172" bIns="46586" rtlCol="0"/>
          <a:lstStyle>
            <a:lvl1pPr algn="l" eaLnBrk="1" fontAlgn="auto" hangingPunct="1">
              <a:spcBef>
                <a:spcPts val="0"/>
              </a:spcBef>
              <a:spcAft>
                <a:spcPts val="0"/>
              </a:spcAft>
              <a:defRPr sz="1300">
                <a:latin typeface="+mn-lt"/>
                <a:cs typeface="+mn-cs"/>
              </a:defRPr>
            </a:lvl1pPr>
          </a:lstStyle>
          <a:p>
            <a:pPr>
              <a:defRPr/>
            </a:pPr>
            <a:endParaRPr lang="en-CA" dirty="0"/>
          </a:p>
        </p:txBody>
      </p:sp>
      <p:sp>
        <p:nvSpPr>
          <p:cNvPr id="3" name="Date Placeholder 2">
            <a:extLst>
              <a:ext uri="{FF2B5EF4-FFF2-40B4-BE49-F238E27FC236}">
                <a16:creationId xmlns:a16="http://schemas.microsoft.com/office/drawing/2014/main" id="{C425CD08-73CD-8885-B5B0-C9EE70A32118}"/>
              </a:ext>
            </a:extLst>
          </p:cNvPr>
          <p:cNvSpPr>
            <a:spLocks noGrp="1"/>
          </p:cNvSpPr>
          <p:nvPr>
            <p:ph type="dt" idx="1"/>
          </p:nvPr>
        </p:nvSpPr>
        <p:spPr>
          <a:xfrm>
            <a:off x="3970338" y="0"/>
            <a:ext cx="3038475" cy="463550"/>
          </a:xfrm>
          <a:prstGeom prst="rect">
            <a:avLst/>
          </a:prstGeom>
        </p:spPr>
        <p:txBody>
          <a:bodyPr vert="horz" lIns="93172" tIns="46586" rIns="93172" bIns="46586" rtlCol="0"/>
          <a:lstStyle>
            <a:lvl1pPr algn="r" eaLnBrk="1" fontAlgn="auto" hangingPunct="1">
              <a:spcBef>
                <a:spcPts val="0"/>
              </a:spcBef>
              <a:spcAft>
                <a:spcPts val="0"/>
              </a:spcAft>
              <a:defRPr sz="1300">
                <a:latin typeface="+mn-lt"/>
                <a:cs typeface="+mn-cs"/>
              </a:defRPr>
            </a:lvl1pPr>
          </a:lstStyle>
          <a:p>
            <a:pPr>
              <a:defRPr/>
            </a:pPr>
            <a:fld id="{BCBB7F8E-FABB-4B73-B04B-1913D7B7A7B4}" type="datetimeFigureOut">
              <a:rPr lang="en-CA"/>
              <a:pPr>
                <a:defRPr/>
              </a:pPr>
              <a:t>2024-09-13</a:t>
            </a:fld>
            <a:endParaRPr lang="en-CA" dirty="0"/>
          </a:p>
        </p:txBody>
      </p:sp>
      <p:sp>
        <p:nvSpPr>
          <p:cNvPr id="4" name="Slide Image Placeholder 3">
            <a:extLst>
              <a:ext uri="{FF2B5EF4-FFF2-40B4-BE49-F238E27FC236}">
                <a16:creationId xmlns:a16="http://schemas.microsoft.com/office/drawing/2014/main" id="{D8E1D3B3-8D7E-D790-3E02-48330AEE95FB}"/>
              </a:ext>
            </a:extLst>
          </p:cNvPr>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pPr lvl="0"/>
            <a:endParaRPr lang="en-CA" noProof="0" dirty="0"/>
          </a:p>
        </p:txBody>
      </p:sp>
      <p:sp>
        <p:nvSpPr>
          <p:cNvPr id="5" name="Notes Placeholder 4">
            <a:extLst>
              <a:ext uri="{FF2B5EF4-FFF2-40B4-BE49-F238E27FC236}">
                <a16:creationId xmlns:a16="http://schemas.microsoft.com/office/drawing/2014/main" id="{9DE5CE09-05CE-A41D-C1ED-567C3F8F2A0C}"/>
              </a:ext>
            </a:extLst>
          </p:cNvPr>
          <p:cNvSpPr>
            <a:spLocks noGrp="1"/>
          </p:cNvSpPr>
          <p:nvPr>
            <p:ph type="body" sz="quarter" idx="3"/>
          </p:nvPr>
        </p:nvSpPr>
        <p:spPr>
          <a:xfrm>
            <a:off x="701675" y="4416425"/>
            <a:ext cx="5607050" cy="4181475"/>
          </a:xfrm>
          <a:prstGeom prst="rect">
            <a:avLst/>
          </a:prstGeom>
        </p:spPr>
        <p:txBody>
          <a:bodyPr vert="horz" lIns="93172" tIns="46586" rIns="93172" bIns="4658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767D1A3E-433D-0B6D-86F1-1534E86718AD}"/>
              </a:ext>
            </a:extLst>
          </p:cNvPr>
          <p:cNvSpPr>
            <a:spLocks noGrp="1"/>
          </p:cNvSpPr>
          <p:nvPr>
            <p:ph type="ftr" sz="quarter" idx="4"/>
          </p:nvPr>
        </p:nvSpPr>
        <p:spPr>
          <a:xfrm>
            <a:off x="0" y="8831263"/>
            <a:ext cx="3038475" cy="463550"/>
          </a:xfrm>
          <a:prstGeom prst="rect">
            <a:avLst/>
          </a:prstGeom>
        </p:spPr>
        <p:txBody>
          <a:bodyPr vert="horz" lIns="93172" tIns="46586" rIns="93172" bIns="46586" rtlCol="0" anchor="b"/>
          <a:lstStyle>
            <a:lvl1pPr algn="l" eaLnBrk="1" fontAlgn="auto" hangingPunct="1">
              <a:spcBef>
                <a:spcPts val="0"/>
              </a:spcBef>
              <a:spcAft>
                <a:spcPts val="0"/>
              </a:spcAft>
              <a:defRPr sz="1300">
                <a:latin typeface="+mn-lt"/>
                <a:cs typeface="+mn-cs"/>
              </a:defRPr>
            </a:lvl1pPr>
          </a:lstStyle>
          <a:p>
            <a:pPr>
              <a:defRPr/>
            </a:pPr>
            <a:endParaRPr lang="en-CA" dirty="0"/>
          </a:p>
        </p:txBody>
      </p:sp>
      <p:sp>
        <p:nvSpPr>
          <p:cNvPr id="7" name="Slide Number Placeholder 6">
            <a:extLst>
              <a:ext uri="{FF2B5EF4-FFF2-40B4-BE49-F238E27FC236}">
                <a16:creationId xmlns:a16="http://schemas.microsoft.com/office/drawing/2014/main" id="{6A4B2CDD-C213-3341-E377-3669265E4DF3}"/>
              </a:ext>
            </a:extLst>
          </p:cNvPr>
          <p:cNvSpPr>
            <a:spLocks noGrp="1"/>
          </p:cNvSpPr>
          <p:nvPr>
            <p:ph type="sldNum" sz="quarter" idx="5"/>
          </p:nvPr>
        </p:nvSpPr>
        <p:spPr>
          <a:xfrm>
            <a:off x="3970338" y="8831263"/>
            <a:ext cx="3038475" cy="463550"/>
          </a:xfrm>
          <a:prstGeom prst="rect">
            <a:avLst/>
          </a:prstGeom>
        </p:spPr>
        <p:txBody>
          <a:bodyPr vert="horz" wrap="square" lIns="93172" tIns="46586" rIns="93172" bIns="46586"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FDF97D6D-11C0-4B5D-9BF2-5286FE4ADB48}" type="slidenum">
              <a:rPr lang="en-CA" altLang="en-US"/>
              <a:pPr>
                <a:defRPr/>
              </a:pPr>
              <a:t>‹#›</a:t>
            </a:fld>
            <a:endParaRPr lang="en-CA"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366B98EA-3AD4-579D-FF5D-C15E310C45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70B4CCFE-96CF-FCF7-C37F-0B84A5DE9A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9220" name="Slide Number Placeholder 3">
            <a:extLst>
              <a:ext uri="{FF2B5EF4-FFF2-40B4-BE49-F238E27FC236}">
                <a16:creationId xmlns:a16="http://schemas.microsoft.com/office/drawing/2014/main" id="{D3E35AE2-E9A9-AEE0-2F10-EAA9DBBF5C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15963" indent="-274638">
              <a:defRPr>
                <a:solidFill>
                  <a:schemeClr val="tx1"/>
                </a:solidFill>
                <a:latin typeface="Arial" panose="020B0604020202020204" pitchFamily="34" charset="0"/>
                <a:cs typeface="Arial" panose="020B0604020202020204" pitchFamily="34" charset="0"/>
              </a:defRPr>
            </a:lvl2pPr>
            <a:lvl3pPr marL="1101725" indent="-219075">
              <a:defRPr>
                <a:solidFill>
                  <a:schemeClr val="tx1"/>
                </a:solidFill>
                <a:latin typeface="Arial" panose="020B0604020202020204" pitchFamily="34" charset="0"/>
                <a:cs typeface="Arial" panose="020B0604020202020204" pitchFamily="34" charset="0"/>
              </a:defRPr>
            </a:lvl3pPr>
            <a:lvl4pPr marL="1541463" indent="-219075">
              <a:defRPr>
                <a:solidFill>
                  <a:schemeClr val="tx1"/>
                </a:solidFill>
                <a:latin typeface="Arial" panose="020B0604020202020204" pitchFamily="34" charset="0"/>
                <a:cs typeface="Arial" panose="020B0604020202020204" pitchFamily="34" charset="0"/>
              </a:defRPr>
            </a:lvl4pPr>
            <a:lvl5pPr marL="1982788" indent="-219075">
              <a:defRPr>
                <a:solidFill>
                  <a:schemeClr val="tx1"/>
                </a:solidFill>
                <a:latin typeface="Arial" panose="020B0604020202020204" pitchFamily="34" charset="0"/>
                <a:cs typeface="Arial" panose="020B0604020202020204" pitchFamily="34" charset="0"/>
              </a:defRPr>
            </a:lvl5pPr>
            <a:lvl6pPr marL="2439988"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97188"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4388"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1588"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62610F9-F4D4-4197-ACC0-30AB3BB9CB26}" type="slidenum">
              <a:rPr lang="en-CA" altLang="en-US" smtClean="0">
                <a:latin typeface="Calibri" panose="020F0502020204030204" pitchFamily="34" charset="0"/>
              </a:rPr>
              <a:pPr/>
              <a:t>7</a:t>
            </a:fld>
            <a:endParaRPr lang="en-CA" altLang="en-US"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44401D5-4BDD-3EB2-AC1C-45EE80F83512}"/>
              </a:ext>
            </a:extLst>
          </p:cNvPr>
          <p:cNvSpPr>
            <a:spLocks noGrp="1"/>
          </p:cNvSpPr>
          <p:nvPr>
            <p:ph type="dt" sz="half" idx="10"/>
          </p:nvPr>
        </p:nvSpPr>
        <p:spPr/>
        <p:txBody>
          <a:bodyPr/>
          <a:lstStyle>
            <a:lvl1pPr>
              <a:defRPr/>
            </a:lvl1pPr>
          </a:lstStyle>
          <a:p>
            <a:pPr>
              <a:defRPr/>
            </a:pPr>
            <a:fld id="{0CA40736-2331-472D-AD22-5467BC4D343F}" type="datetimeFigureOut">
              <a:rPr lang="en-CA"/>
              <a:pPr>
                <a:defRPr/>
              </a:pPr>
              <a:t>2024-09-13</a:t>
            </a:fld>
            <a:endParaRPr lang="en-CA" dirty="0"/>
          </a:p>
        </p:txBody>
      </p:sp>
      <p:sp>
        <p:nvSpPr>
          <p:cNvPr id="5" name="Footer Placeholder 4">
            <a:extLst>
              <a:ext uri="{FF2B5EF4-FFF2-40B4-BE49-F238E27FC236}">
                <a16:creationId xmlns:a16="http://schemas.microsoft.com/office/drawing/2014/main" id="{E2A51D09-ADC0-5A77-7E79-2B019AFCAF59}"/>
              </a:ext>
            </a:extLst>
          </p:cNvPr>
          <p:cNvSpPr>
            <a:spLocks noGrp="1"/>
          </p:cNvSpPr>
          <p:nvPr>
            <p:ph type="ftr" sz="quarter" idx="11"/>
          </p:nvPr>
        </p:nvSpPr>
        <p:spPr/>
        <p:txBody>
          <a:bodyPr/>
          <a:lstStyle>
            <a:lvl1pPr>
              <a:defRPr/>
            </a:lvl1pPr>
          </a:lstStyle>
          <a:p>
            <a:pPr>
              <a:defRPr/>
            </a:pPr>
            <a:endParaRPr lang="en-CA" dirty="0"/>
          </a:p>
        </p:txBody>
      </p:sp>
      <p:sp>
        <p:nvSpPr>
          <p:cNvPr id="6" name="Slide Number Placeholder 5">
            <a:extLst>
              <a:ext uri="{FF2B5EF4-FFF2-40B4-BE49-F238E27FC236}">
                <a16:creationId xmlns:a16="http://schemas.microsoft.com/office/drawing/2014/main" id="{FC421047-3473-BFDA-A0DC-AF2B5C8A2702}"/>
              </a:ext>
            </a:extLst>
          </p:cNvPr>
          <p:cNvSpPr>
            <a:spLocks noGrp="1"/>
          </p:cNvSpPr>
          <p:nvPr>
            <p:ph type="sldNum" sz="quarter" idx="12"/>
          </p:nvPr>
        </p:nvSpPr>
        <p:spPr/>
        <p:txBody>
          <a:bodyPr/>
          <a:lstStyle>
            <a:lvl1pPr>
              <a:defRPr/>
            </a:lvl1pPr>
          </a:lstStyle>
          <a:p>
            <a:pPr>
              <a:defRPr/>
            </a:pPr>
            <a:fld id="{6E6DF8AF-21C4-4EDA-A350-279BE12E842A}" type="slidenum">
              <a:rPr lang="en-CA" altLang="en-US"/>
              <a:pPr>
                <a:defRPr/>
              </a:pPr>
              <a:t>‹#›</a:t>
            </a:fld>
            <a:endParaRPr lang="en-CA" altLang="en-US" dirty="0"/>
          </a:p>
        </p:txBody>
      </p:sp>
    </p:spTree>
    <p:extLst>
      <p:ext uri="{BB962C8B-B14F-4D97-AF65-F5344CB8AC3E}">
        <p14:creationId xmlns:p14="http://schemas.microsoft.com/office/powerpoint/2010/main" val="1802594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00D2CA3-6780-A7C2-7F5D-A2B86C53A603}"/>
              </a:ext>
            </a:extLst>
          </p:cNvPr>
          <p:cNvSpPr>
            <a:spLocks noGrp="1"/>
          </p:cNvSpPr>
          <p:nvPr>
            <p:ph type="dt" sz="half" idx="10"/>
          </p:nvPr>
        </p:nvSpPr>
        <p:spPr/>
        <p:txBody>
          <a:bodyPr/>
          <a:lstStyle>
            <a:lvl1pPr>
              <a:defRPr/>
            </a:lvl1pPr>
          </a:lstStyle>
          <a:p>
            <a:pPr>
              <a:defRPr/>
            </a:pPr>
            <a:fld id="{36EEAA78-8AE3-4014-BCDD-34D769A231AA}" type="datetimeFigureOut">
              <a:rPr lang="en-CA"/>
              <a:pPr>
                <a:defRPr/>
              </a:pPr>
              <a:t>2024-09-13</a:t>
            </a:fld>
            <a:endParaRPr lang="en-CA" dirty="0"/>
          </a:p>
        </p:txBody>
      </p:sp>
      <p:sp>
        <p:nvSpPr>
          <p:cNvPr id="5" name="Footer Placeholder 4">
            <a:extLst>
              <a:ext uri="{FF2B5EF4-FFF2-40B4-BE49-F238E27FC236}">
                <a16:creationId xmlns:a16="http://schemas.microsoft.com/office/drawing/2014/main" id="{4032E3E8-8A3D-54C9-B30A-08BC02A70FF3}"/>
              </a:ext>
            </a:extLst>
          </p:cNvPr>
          <p:cNvSpPr>
            <a:spLocks noGrp="1"/>
          </p:cNvSpPr>
          <p:nvPr>
            <p:ph type="ftr" sz="quarter" idx="11"/>
          </p:nvPr>
        </p:nvSpPr>
        <p:spPr/>
        <p:txBody>
          <a:bodyPr/>
          <a:lstStyle>
            <a:lvl1pPr>
              <a:defRPr/>
            </a:lvl1pPr>
          </a:lstStyle>
          <a:p>
            <a:pPr>
              <a:defRPr/>
            </a:pPr>
            <a:endParaRPr lang="en-CA" dirty="0"/>
          </a:p>
        </p:txBody>
      </p:sp>
      <p:sp>
        <p:nvSpPr>
          <p:cNvPr id="6" name="Slide Number Placeholder 5">
            <a:extLst>
              <a:ext uri="{FF2B5EF4-FFF2-40B4-BE49-F238E27FC236}">
                <a16:creationId xmlns:a16="http://schemas.microsoft.com/office/drawing/2014/main" id="{CCFC346F-85A7-05D6-D83D-EF7EE548CE7D}"/>
              </a:ext>
            </a:extLst>
          </p:cNvPr>
          <p:cNvSpPr>
            <a:spLocks noGrp="1"/>
          </p:cNvSpPr>
          <p:nvPr>
            <p:ph type="sldNum" sz="quarter" idx="12"/>
          </p:nvPr>
        </p:nvSpPr>
        <p:spPr/>
        <p:txBody>
          <a:bodyPr/>
          <a:lstStyle>
            <a:lvl1pPr>
              <a:defRPr/>
            </a:lvl1pPr>
          </a:lstStyle>
          <a:p>
            <a:pPr>
              <a:defRPr/>
            </a:pPr>
            <a:fld id="{C0FDD12F-FEBE-4E47-B4F8-607D5BF63C12}" type="slidenum">
              <a:rPr lang="en-CA" altLang="en-US"/>
              <a:pPr>
                <a:defRPr/>
              </a:pPr>
              <a:t>‹#›</a:t>
            </a:fld>
            <a:endParaRPr lang="en-CA" altLang="en-US" dirty="0"/>
          </a:p>
        </p:txBody>
      </p:sp>
    </p:spTree>
    <p:extLst>
      <p:ext uri="{BB962C8B-B14F-4D97-AF65-F5344CB8AC3E}">
        <p14:creationId xmlns:p14="http://schemas.microsoft.com/office/powerpoint/2010/main" val="3069780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45830C1-B074-F44B-3258-79821E46D54C}"/>
              </a:ext>
            </a:extLst>
          </p:cNvPr>
          <p:cNvSpPr>
            <a:spLocks noGrp="1"/>
          </p:cNvSpPr>
          <p:nvPr>
            <p:ph type="dt" sz="half" idx="10"/>
          </p:nvPr>
        </p:nvSpPr>
        <p:spPr/>
        <p:txBody>
          <a:bodyPr/>
          <a:lstStyle>
            <a:lvl1pPr>
              <a:defRPr/>
            </a:lvl1pPr>
          </a:lstStyle>
          <a:p>
            <a:pPr>
              <a:defRPr/>
            </a:pPr>
            <a:fld id="{F17BA1E7-B7A8-415A-9B3B-7F447206FA29}" type="datetimeFigureOut">
              <a:rPr lang="en-CA"/>
              <a:pPr>
                <a:defRPr/>
              </a:pPr>
              <a:t>2024-09-13</a:t>
            </a:fld>
            <a:endParaRPr lang="en-CA" dirty="0"/>
          </a:p>
        </p:txBody>
      </p:sp>
      <p:sp>
        <p:nvSpPr>
          <p:cNvPr id="5" name="Footer Placeholder 4">
            <a:extLst>
              <a:ext uri="{FF2B5EF4-FFF2-40B4-BE49-F238E27FC236}">
                <a16:creationId xmlns:a16="http://schemas.microsoft.com/office/drawing/2014/main" id="{AE8BF3FC-E912-D6EE-43E5-56341CD417F8}"/>
              </a:ext>
            </a:extLst>
          </p:cNvPr>
          <p:cNvSpPr>
            <a:spLocks noGrp="1"/>
          </p:cNvSpPr>
          <p:nvPr>
            <p:ph type="ftr" sz="quarter" idx="11"/>
          </p:nvPr>
        </p:nvSpPr>
        <p:spPr/>
        <p:txBody>
          <a:bodyPr/>
          <a:lstStyle>
            <a:lvl1pPr>
              <a:defRPr/>
            </a:lvl1pPr>
          </a:lstStyle>
          <a:p>
            <a:pPr>
              <a:defRPr/>
            </a:pPr>
            <a:endParaRPr lang="en-CA" dirty="0"/>
          </a:p>
        </p:txBody>
      </p:sp>
      <p:sp>
        <p:nvSpPr>
          <p:cNvPr id="6" name="Slide Number Placeholder 5">
            <a:extLst>
              <a:ext uri="{FF2B5EF4-FFF2-40B4-BE49-F238E27FC236}">
                <a16:creationId xmlns:a16="http://schemas.microsoft.com/office/drawing/2014/main" id="{B801F39D-0299-E109-B1C5-A917A97D42D8}"/>
              </a:ext>
            </a:extLst>
          </p:cNvPr>
          <p:cNvSpPr>
            <a:spLocks noGrp="1"/>
          </p:cNvSpPr>
          <p:nvPr>
            <p:ph type="sldNum" sz="quarter" idx="12"/>
          </p:nvPr>
        </p:nvSpPr>
        <p:spPr/>
        <p:txBody>
          <a:bodyPr/>
          <a:lstStyle>
            <a:lvl1pPr>
              <a:defRPr/>
            </a:lvl1pPr>
          </a:lstStyle>
          <a:p>
            <a:pPr>
              <a:defRPr/>
            </a:pPr>
            <a:fld id="{3BCAF02E-1E67-42EC-9E5D-AE082E2C9C39}" type="slidenum">
              <a:rPr lang="en-CA" altLang="en-US"/>
              <a:pPr>
                <a:defRPr/>
              </a:pPr>
              <a:t>‹#›</a:t>
            </a:fld>
            <a:endParaRPr lang="en-CA" altLang="en-US" dirty="0"/>
          </a:p>
        </p:txBody>
      </p:sp>
    </p:spTree>
    <p:extLst>
      <p:ext uri="{BB962C8B-B14F-4D97-AF65-F5344CB8AC3E}">
        <p14:creationId xmlns:p14="http://schemas.microsoft.com/office/powerpoint/2010/main" val="598998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958E8A2-165D-EEF1-B9EA-CF741F0111F0}"/>
              </a:ext>
            </a:extLst>
          </p:cNvPr>
          <p:cNvSpPr>
            <a:spLocks noGrp="1"/>
          </p:cNvSpPr>
          <p:nvPr>
            <p:ph type="dt" sz="half" idx="10"/>
          </p:nvPr>
        </p:nvSpPr>
        <p:spPr/>
        <p:txBody>
          <a:bodyPr/>
          <a:lstStyle>
            <a:lvl1pPr>
              <a:defRPr/>
            </a:lvl1pPr>
          </a:lstStyle>
          <a:p>
            <a:pPr>
              <a:defRPr/>
            </a:pPr>
            <a:fld id="{36C46096-C2CE-465D-9D6D-7268DBBF8928}" type="datetimeFigureOut">
              <a:rPr lang="en-CA"/>
              <a:pPr>
                <a:defRPr/>
              </a:pPr>
              <a:t>2024-09-13</a:t>
            </a:fld>
            <a:endParaRPr lang="en-CA" dirty="0"/>
          </a:p>
        </p:txBody>
      </p:sp>
      <p:sp>
        <p:nvSpPr>
          <p:cNvPr id="5" name="Footer Placeholder 4">
            <a:extLst>
              <a:ext uri="{FF2B5EF4-FFF2-40B4-BE49-F238E27FC236}">
                <a16:creationId xmlns:a16="http://schemas.microsoft.com/office/drawing/2014/main" id="{0CBC1F22-A474-0C61-9F13-509A5F165A8C}"/>
              </a:ext>
            </a:extLst>
          </p:cNvPr>
          <p:cNvSpPr>
            <a:spLocks noGrp="1"/>
          </p:cNvSpPr>
          <p:nvPr>
            <p:ph type="ftr" sz="quarter" idx="11"/>
          </p:nvPr>
        </p:nvSpPr>
        <p:spPr/>
        <p:txBody>
          <a:bodyPr/>
          <a:lstStyle>
            <a:lvl1pPr>
              <a:defRPr/>
            </a:lvl1pPr>
          </a:lstStyle>
          <a:p>
            <a:pPr>
              <a:defRPr/>
            </a:pPr>
            <a:endParaRPr lang="en-CA" dirty="0"/>
          </a:p>
        </p:txBody>
      </p:sp>
      <p:sp>
        <p:nvSpPr>
          <p:cNvPr id="6" name="Slide Number Placeholder 5">
            <a:extLst>
              <a:ext uri="{FF2B5EF4-FFF2-40B4-BE49-F238E27FC236}">
                <a16:creationId xmlns:a16="http://schemas.microsoft.com/office/drawing/2014/main" id="{781BD2BE-2060-18A5-6F2A-3046E638E0DF}"/>
              </a:ext>
            </a:extLst>
          </p:cNvPr>
          <p:cNvSpPr>
            <a:spLocks noGrp="1"/>
          </p:cNvSpPr>
          <p:nvPr>
            <p:ph type="sldNum" sz="quarter" idx="12"/>
          </p:nvPr>
        </p:nvSpPr>
        <p:spPr/>
        <p:txBody>
          <a:bodyPr/>
          <a:lstStyle>
            <a:lvl1pPr>
              <a:defRPr/>
            </a:lvl1pPr>
          </a:lstStyle>
          <a:p>
            <a:pPr>
              <a:defRPr/>
            </a:pPr>
            <a:fld id="{8F3747F8-FEA9-4AB7-976E-071676B07F73}" type="slidenum">
              <a:rPr lang="en-CA" altLang="en-US"/>
              <a:pPr>
                <a:defRPr/>
              </a:pPr>
              <a:t>‹#›</a:t>
            </a:fld>
            <a:endParaRPr lang="en-CA" altLang="en-US" dirty="0"/>
          </a:p>
        </p:txBody>
      </p:sp>
    </p:spTree>
    <p:extLst>
      <p:ext uri="{BB962C8B-B14F-4D97-AF65-F5344CB8AC3E}">
        <p14:creationId xmlns:p14="http://schemas.microsoft.com/office/powerpoint/2010/main" val="161634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E1AB97-595E-86B7-B6F9-9EE6DC4C8479}"/>
              </a:ext>
            </a:extLst>
          </p:cNvPr>
          <p:cNvSpPr>
            <a:spLocks noGrp="1"/>
          </p:cNvSpPr>
          <p:nvPr>
            <p:ph type="dt" sz="half" idx="10"/>
          </p:nvPr>
        </p:nvSpPr>
        <p:spPr/>
        <p:txBody>
          <a:bodyPr/>
          <a:lstStyle>
            <a:lvl1pPr>
              <a:defRPr/>
            </a:lvl1pPr>
          </a:lstStyle>
          <a:p>
            <a:pPr>
              <a:defRPr/>
            </a:pPr>
            <a:fld id="{EA7EC7FF-1C71-43E0-A17B-62FC70342168}" type="datetimeFigureOut">
              <a:rPr lang="en-CA"/>
              <a:pPr>
                <a:defRPr/>
              </a:pPr>
              <a:t>2024-09-13</a:t>
            </a:fld>
            <a:endParaRPr lang="en-CA" dirty="0"/>
          </a:p>
        </p:txBody>
      </p:sp>
      <p:sp>
        <p:nvSpPr>
          <p:cNvPr id="5" name="Footer Placeholder 4">
            <a:extLst>
              <a:ext uri="{FF2B5EF4-FFF2-40B4-BE49-F238E27FC236}">
                <a16:creationId xmlns:a16="http://schemas.microsoft.com/office/drawing/2014/main" id="{17791788-D2DF-D430-9F81-E84D28882C13}"/>
              </a:ext>
            </a:extLst>
          </p:cNvPr>
          <p:cNvSpPr>
            <a:spLocks noGrp="1"/>
          </p:cNvSpPr>
          <p:nvPr>
            <p:ph type="ftr" sz="quarter" idx="11"/>
          </p:nvPr>
        </p:nvSpPr>
        <p:spPr/>
        <p:txBody>
          <a:bodyPr/>
          <a:lstStyle>
            <a:lvl1pPr>
              <a:defRPr/>
            </a:lvl1pPr>
          </a:lstStyle>
          <a:p>
            <a:pPr>
              <a:defRPr/>
            </a:pPr>
            <a:endParaRPr lang="en-CA" dirty="0"/>
          </a:p>
        </p:txBody>
      </p:sp>
      <p:sp>
        <p:nvSpPr>
          <p:cNvPr id="6" name="Slide Number Placeholder 5">
            <a:extLst>
              <a:ext uri="{FF2B5EF4-FFF2-40B4-BE49-F238E27FC236}">
                <a16:creationId xmlns:a16="http://schemas.microsoft.com/office/drawing/2014/main" id="{475FB3A4-2F1F-DA91-4C3C-FD1B86B901E7}"/>
              </a:ext>
            </a:extLst>
          </p:cNvPr>
          <p:cNvSpPr>
            <a:spLocks noGrp="1"/>
          </p:cNvSpPr>
          <p:nvPr>
            <p:ph type="sldNum" sz="quarter" idx="12"/>
          </p:nvPr>
        </p:nvSpPr>
        <p:spPr/>
        <p:txBody>
          <a:bodyPr/>
          <a:lstStyle>
            <a:lvl1pPr>
              <a:defRPr/>
            </a:lvl1pPr>
          </a:lstStyle>
          <a:p>
            <a:pPr>
              <a:defRPr/>
            </a:pPr>
            <a:fld id="{A78C5F7C-22B5-453A-9B43-69D5EA4096D0}" type="slidenum">
              <a:rPr lang="en-CA" altLang="en-US"/>
              <a:pPr>
                <a:defRPr/>
              </a:pPr>
              <a:t>‹#›</a:t>
            </a:fld>
            <a:endParaRPr lang="en-CA" altLang="en-US" dirty="0"/>
          </a:p>
        </p:txBody>
      </p:sp>
    </p:spTree>
    <p:extLst>
      <p:ext uri="{BB962C8B-B14F-4D97-AF65-F5344CB8AC3E}">
        <p14:creationId xmlns:p14="http://schemas.microsoft.com/office/powerpoint/2010/main" val="158818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15E845DF-040B-C987-A348-EEAA23FA6CF9}"/>
              </a:ext>
            </a:extLst>
          </p:cNvPr>
          <p:cNvSpPr>
            <a:spLocks noGrp="1"/>
          </p:cNvSpPr>
          <p:nvPr>
            <p:ph type="dt" sz="half" idx="10"/>
          </p:nvPr>
        </p:nvSpPr>
        <p:spPr/>
        <p:txBody>
          <a:bodyPr/>
          <a:lstStyle>
            <a:lvl1pPr>
              <a:defRPr/>
            </a:lvl1pPr>
          </a:lstStyle>
          <a:p>
            <a:pPr>
              <a:defRPr/>
            </a:pPr>
            <a:fld id="{AF922CDE-F12C-458B-B7E4-922B96718778}" type="datetimeFigureOut">
              <a:rPr lang="en-CA"/>
              <a:pPr>
                <a:defRPr/>
              </a:pPr>
              <a:t>2024-09-13</a:t>
            </a:fld>
            <a:endParaRPr lang="en-CA" dirty="0"/>
          </a:p>
        </p:txBody>
      </p:sp>
      <p:sp>
        <p:nvSpPr>
          <p:cNvPr id="6" name="Footer Placeholder 4">
            <a:extLst>
              <a:ext uri="{FF2B5EF4-FFF2-40B4-BE49-F238E27FC236}">
                <a16:creationId xmlns:a16="http://schemas.microsoft.com/office/drawing/2014/main" id="{E7E766A2-F2C2-7826-F582-4DFA1C564693}"/>
              </a:ext>
            </a:extLst>
          </p:cNvPr>
          <p:cNvSpPr>
            <a:spLocks noGrp="1"/>
          </p:cNvSpPr>
          <p:nvPr>
            <p:ph type="ftr" sz="quarter" idx="11"/>
          </p:nvPr>
        </p:nvSpPr>
        <p:spPr/>
        <p:txBody>
          <a:bodyPr/>
          <a:lstStyle>
            <a:lvl1pPr>
              <a:defRPr/>
            </a:lvl1pPr>
          </a:lstStyle>
          <a:p>
            <a:pPr>
              <a:defRPr/>
            </a:pPr>
            <a:endParaRPr lang="en-CA" dirty="0"/>
          </a:p>
        </p:txBody>
      </p:sp>
      <p:sp>
        <p:nvSpPr>
          <p:cNvPr id="7" name="Slide Number Placeholder 5">
            <a:extLst>
              <a:ext uri="{FF2B5EF4-FFF2-40B4-BE49-F238E27FC236}">
                <a16:creationId xmlns:a16="http://schemas.microsoft.com/office/drawing/2014/main" id="{6D01DE24-777C-B8A6-B389-4FF0C8BA277A}"/>
              </a:ext>
            </a:extLst>
          </p:cNvPr>
          <p:cNvSpPr>
            <a:spLocks noGrp="1"/>
          </p:cNvSpPr>
          <p:nvPr>
            <p:ph type="sldNum" sz="quarter" idx="12"/>
          </p:nvPr>
        </p:nvSpPr>
        <p:spPr/>
        <p:txBody>
          <a:bodyPr/>
          <a:lstStyle>
            <a:lvl1pPr>
              <a:defRPr/>
            </a:lvl1pPr>
          </a:lstStyle>
          <a:p>
            <a:pPr>
              <a:defRPr/>
            </a:pPr>
            <a:fld id="{58967D72-4BC6-4854-9C07-C1737DBB68F0}" type="slidenum">
              <a:rPr lang="en-CA" altLang="en-US"/>
              <a:pPr>
                <a:defRPr/>
              </a:pPr>
              <a:t>‹#›</a:t>
            </a:fld>
            <a:endParaRPr lang="en-CA" altLang="en-US" dirty="0"/>
          </a:p>
        </p:txBody>
      </p:sp>
    </p:spTree>
    <p:extLst>
      <p:ext uri="{BB962C8B-B14F-4D97-AF65-F5344CB8AC3E}">
        <p14:creationId xmlns:p14="http://schemas.microsoft.com/office/powerpoint/2010/main" val="3993648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6EE20094-A285-3998-9D19-04C6F9344092}"/>
              </a:ext>
            </a:extLst>
          </p:cNvPr>
          <p:cNvSpPr>
            <a:spLocks noGrp="1"/>
          </p:cNvSpPr>
          <p:nvPr>
            <p:ph type="dt" sz="half" idx="10"/>
          </p:nvPr>
        </p:nvSpPr>
        <p:spPr/>
        <p:txBody>
          <a:bodyPr/>
          <a:lstStyle>
            <a:lvl1pPr>
              <a:defRPr/>
            </a:lvl1pPr>
          </a:lstStyle>
          <a:p>
            <a:pPr>
              <a:defRPr/>
            </a:pPr>
            <a:fld id="{A81502E8-3A95-4176-89F3-0E5C8F1CACBB}" type="datetimeFigureOut">
              <a:rPr lang="en-CA"/>
              <a:pPr>
                <a:defRPr/>
              </a:pPr>
              <a:t>2024-09-13</a:t>
            </a:fld>
            <a:endParaRPr lang="en-CA" dirty="0"/>
          </a:p>
        </p:txBody>
      </p:sp>
      <p:sp>
        <p:nvSpPr>
          <p:cNvPr id="8" name="Footer Placeholder 4">
            <a:extLst>
              <a:ext uri="{FF2B5EF4-FFF2-40B4-BE49-F238E27FC236}">
                <a16:creationId xmlns:a16="http://schemas.microsoft.com/office/drawing/2014/main" id="{54CAA178-C85C-BAFD-EE47-CDCA11B50C56}"/>
              </a:ext>
            </a:extLst>
          </p:cNvPr>
          <p:cNvSpPr>
            <a:spLocks noGrp="1"/>
          </p:cNvSpPr>
          <p:nvPr>
            <p:ph type="ftr" sz="quarter" idx="11"/>
          </p:nvPr>
        </p:nvSpPr>
        <p:spPr/>
        <p:txBody>
          <a:bodyPr/>
          <a:lstStyle>
            <a:lvl1pPr>
              <a:defRPr/>
            </a:lvl1pPr>
          </a:lstStyle>
          <a:p>
            <a:pPr>
              <a:defRPr/>
            </a:pPr>
            <a:endParaRPr lang="en-CA" dirty="0"/>
          </a:p>
        </p:txBody>
      </p:sp>
      <p:sp>
        <p:nvSpPr>
          <p:cNvPr id="9" name="Slide Number Placeholder 5">
            <a:extLst>
              <a:ext uri="{FF2B5EF4-FFF2-40B4-BE49-F238E27FC236}">
                <a16:creationId xmlns:a16="http://schemas.microsoft.com/office/drawing/2014/main" id="{53CB5D17-68F9-CF9F-07CF-531E63DBE090}"/>
              </a:ext>
            </a:extLst>
          </p:cNvPr>
          <p:cNvSpPr>
            <a:spLocks noGrp="1"/>
          </p:cNvSpPr>
          <p:nvPr>
            <p:ph type="sldNum" sz="quarter" idx="12"/>
          </p:nvPr>
        </p:nvSpPr>
        <p:spPr/>
        <p:txBody>
          <a:bodyPr/>
          <a:lstStyle>
            <a:lvl1pPr>
              <a:defRPr/>
            </a:lvl1pPr>
          </a:lstStyle>
          <a:p>
            <a:pPr>
              <a:defRPr/>
            </a:pPr>
            <a:fld id="{D3E9EAD9-BEDF-4866-846E-D9E9B5994407}" type="slidenum">
              <a:rPr lang="en-CA" altLang="en-US"/>
              <a:pPr>
                <a:defRPr/>
              </a:pPr>
              <a:t>‹#›</a:t>
            </a:fld>
            <a:endParaRPr lang="en-CA" altLang="en-US" dirty="0"/>
          </a:p>
        </p:txBody>
      </p:sp>
    </p:spTree>
    <p:extLst>
      <p:ext uri="{BB962C8B-B14F-4D97-AF65-F5344CB8AC3E}">
        <p14:creationId xmlns:p14="http://schemas.microsoft.com/office/powerpoint/2010/main" val="409030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16:creationId xmlns:a16="http://schemas.microsoft.com/office/drawing/2014/main" id="{04A97822-32A2-F9A8-BEFC-4059C707051F}"/>
              </a:ext>
            </a:extLst>
          </p:cNvPr>
          <p:cNvSpPr>
            <a:spLocks noGrp="1"/>
          </p:cNvSpPr>
          <p:nvPr>
            <p:ph type="dt" sz="half" idx="10"/>
          </p:nvPr>
        </p:nvSpPr>
        <p:spPr/>
        <p:txBody>
          <a:bodyPr/>
          <a:lstStyle>
            <a:lvl1pPr>
              <a:defRPr/>
            </a:lvl1pPr>
          </a:lstStyle>
          <a:p>
            <a:pPr>
              <a:defRPr/>
            </a:pPr>
            <a:fld id="{640D7698-6032-4F46-9DDF-064C3DF3CAB0}" type="datetimeFigureOut">
              <a:rPr lang="en-CA"/>
              <a:pPr>
                <a:defRPr/>
              </a:pPr>
              <a:t>2024-09-13</a:t>
            </a:fld>
            <a:endParaRPr lang="en-CA" dirty="0"/>
          </a:p>
        </p:txBody>
      </p:sp>
      <p:sp>
        <p:nvSpPr>
          <p:cNvPr id="4" name="Footer Placeholder 4">
            <a:extLst>
              <a:ext uri="{FF2B5EF4-FFF2-40B4-BE49-F238E27FC236}">
                <a16:creationId xmlns:a16="http://schemas.microsoft.com/office/drawing/2014/main" id="{FACFA118-FF2F-9A6A-7215-87E05B7D9F28}"/>
              </a:ext>
            </a:extLst>
          </p:cNvPr>
          <p:cNvSpPr>
            <a:spLocks noGrp="1"/>
          </p:cNvSpPr>
          <p:nvPr>
            <p:ph type="ftr" sz="quarter" idx="11"/>
          </p:nvPr>
        </p:nvSpPr>
        <p:spPr/>
        <p:txBody>
          <a:bodyPr/>
          <a:lstStyle>
            <a:lvl1pPr>
              <a:defRPr/>
            </a:lvl1pPr>
          </a:lstStyle>
          <a:p>
            <a:pPr>
              <a:defRPr/>
            </a:pPr>
            <a:endParaRPr lang="en-CA" dirty="0"/>
          </a:p>
        </p:txBody>
      </p:sp>
      <p:sp>
        <p:nvSpPr>
          <p:cNvPr id="5" name="Slide Number Placeholder 5">
            <a:extLst>
              <a:ext uri="{FF2B5EF4-FFF2-40B4-BE49-F238E27FC236}">
                <a16:creationId xmlns:a16="http://schemas.microsoft.com/office/drawing/2014/main" id="{B9590615-3788-F72E-30B1-4C3F30D7AAC8}"/>
              </a:ext>
            </a:extLst>
          </p:cNvPr>
          <p:cNvSpPr>
            <a:spLocks noGrp="1"/>
          </p:cNvSpPr>
          <p:nvPr>
            <p:ph type="sldNum" sz="quarter" idx="12"/>
          </p:nvPr>
        </p:nvSpPr>
        <p:spPr/>
        <p:txBody>
          <a:bodyPr/>
          <a:lstStyle>
            <a:lvl1pPr>
              <a:defRPr/>
            </a:lvl1pPr>
          </a:lstStyle>
          <a:p>
            <a:pPr>
              <a:defRPr/>
            </a:pPr>
            <a:fld id="{BB64DAE3-C129-4350-B35B-670AAA655778}" type="slidenum">
              <a:rPr lang="en-CA" altLang="en-US"/>
              <a:pPr>
                <a:defRPr/>
              </a:pPr>
              <a:t>‹#›</a:t>
            </a:fld>
            <a:endParaRPr lang="en-CA" altLang="en-US" dirty="0"/>
          </a:p>
        </p:txBody>
      </p:sp>
    </p:spTree>
    <p:extLst>
      <p:ext uri="{BB962C8B-B14F-4D97-AF65-F5344CB8AC3E}">
        <p14:creationId xmlns:p14="http://schemas.microsoft.com/office/powerpoint/2010/main" val="344266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BCE3918-A4D5-A858-690A-C1ED0292B35D}"/>
              </a:ext>
            </a:extLst>
          </p:cNvPr>
          <p:cNvSpPr>
            <a:spLocks noGrp="1"/>
          </p:cNvSpPr>
          <p:nvPr>
            <p:ph type="dt" sz="half" idx="10"/>
          </p:nvPr>
        </p:nvSpPr>
        <p:spPr/>
        <p:txBody>
          <a:bodyPr/>
          <a:lstStyle>
            <a:lvl1pPr>
              <a:defRPr/>
            </a:lvl1pPr>
          </a:lstStyle>
          <a:p>
            <a:pPr>
              <a:defRPr/>
            </a:pPr>
            <a:fld id="{5CD417EA-D283-40F8-A1EA-72331A3FC8FD}" type="datetimeFigureOut">
              <a:rPr lang="en-CA"/>
              <a:pPr>
                <a:defRPr/>
              </a:pPr>
              <a:t>2024-09-13</a:t>
            </a:fld>
            <a:endParaRPr lang="en-CA" dirty="0"/>
          </a:p>
        </p:txBody>
      </p:sp>
      <p:sp>
        <p:nvSpPr>
          <p:cNvPr id="3" name="Footer Placeholder 4">
            <a:extLst>
              <a:ext uri="{FF2B5EF4-FFF2-40B4-BE49-F238E27FC236}">
                <a16:creationId xmlns:a16="http://schemas.microsoft.com/office/drawing/2014/main" id="{98E6A009-D5D8-2F1C-5080-312F222BDA9A}"/>
              </a:ext>
            </a:extLst>
          </p:cNvPr>
          <p:cNvSpPr>
            <a:spLocks noGrp="1"/>
          </p:cNvSpPr>
          <p:nvPr>
            <p:ph type="ftr" sz="quarter" idx="11"/>
          </p:nvPr>
        </p:nvSpPr>
        <p:spPr/>
        <p:txBody>
          <a:bodyPr/>
          <a:lstStyle>
            <a:lvl1pPr>
              <a:defRPr/>
            </a:lvl1pPr>
          </a:lstStyle>
          <a:p>
            <a:pPr>
              <a:defRPr/>
            </a:pPr>
            <a:endParaRPr lang="en-CA" dirty="0"/>
          </a:p>
        </p:txBody>
      </p:sp>
      <p:sp>
        <p:nvSpPr>
          <p:cNvPr id="4" name="Slide Number Placeholder 5">
            <a:extLst>
              <a:ext uri="{FF2B5EF4-FFF2-40B4-BE49-F238E27FC236}">
                <a16:creationId xmlns:a16="http://schemas.microsoft.com/office/drawing/2014/main" id="{54520B36-4203-5F4A-70DE-C026F211167D}"/>
              </a:ext>
            </a:extLst>
          </p:cNvPr>
          <p:cNvSpPr>
            <a:spLocks noGrp="1"/>
          </p:cNvSpPr>
          <p:nvPr>
            <p:ph type="sldNum" sz="quarter" idx="12"/>
          </p:nvPr>
        </p:nvSpPr>
        <p:spPr/>
        <p:txBody>
          <a:bodyPr/>
          <a:lstStyle>
            <a:lvl1pPr>
              <a:defRPr/>
            </a:lvl1pPr>
          </a:lstStyle>
          <a:p>
            <a:pPr>
              <a:defRPr/>
            </a:pPr>
            <a:fld id="{362ABF27-3E5D-4AF3-87DD-852A7318C278}" type="slidenum">
              <a:rPr lang="en-CA" altLang="en-US"/>
              <a:pPr>
                <a:defRPr/>
              </a:pPr>
              <a:t>‹#›</a:t>
            </a:fld>
            <a:endParaRPr lang="en-CA" altLang="en-US" dirty="0"/>
          </a:p>
        </p:txBody>
      </p:sp>
    </p:spTree>
    <p:extLst>
      <p:ext uri="{BB962C8B-B14F-4D97-AF65-F5344CB8AC3E}">
        <p14:creationId xmlns:p14="http://schemas.microsoft.com/office/powerpoint/2010/main" val="2408301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0716151-5CF5-E876-D6A3-0D394ECAC75E}"/>
              </a:ext>
            </a:extLst>
          </p:cNvPr>
          <p:cNvSpPr>
            <a:spLocks noGrp="1"/>
          </p:cNvSpPr>
          <p:nvPr>
            <p:ph type="dt" sz="half" idx="10"/>
          </p:nvPr>
        </p:nvSpPr>
        <p:spPr/>
        <p:txBody>
          <a:bodyPr/>
          <a:lstStyle>
            <a:lvl1pPr>
              <a:defRPr/>
            </a:lvl1pPr>
          </a:lstStyle>
          <a:p>
            <a:pPr>
              <a:defRPr/>
            </a:pPr>
            <a:fld id="{2B5A9369-93E8-47CA-B648-A46296A13E01}" type="datetimeFigureOut">
              <a:rPr lang="en-CA"/>
              <a:pPr>
                <a:defRPr/>
              </a:pPr>
              <a:t>2024-09-13</a:t>
            </a:fld>
            <a:endParaRPr lang="en-CA" dirty="0"/>
          </a:p>
        </p:txBody>
      </p:sp>
      <p:sp>
        <p:nvSpPr>
          <p:cNvPr id="6" name="Footer Placeholder 4">
            <a:extLst>
              <a:ext uri="{FF2B5EF4-FFF2-40B4-BE49-F238E27FC236}">
                <a16:creationId xmlns:a16="http://schemas.microsoft.com/office/drawing/2014/main" id="{B8052C41-23CB-96CD-2F12-06403F9219D0}"/>
              </a:ext>
            </a:extLst>
          </p:cNvPr>
          <p:cNvSpPr>
            <a:spLocks noGrp="1"/>
          </p:cNvSpPr>
          <p:nvPr>
            <p:ph type="ftr" sz="quarter" idx="11"/>
          </p:nvPr>
        </p:nvSpPr>
        <p:spPr/>
        <p:txBody>
          <a:bodyPr/>
          <a:lstStyle>
            <a:lvl1pPr>
              <a:defRPr/>
            </a:lvl1pPr>
          </a:lstStyle>
          <a:p>
            <a:pPr>
              <a:defRPr/>
            </a:pPr>
            <a:endParaRPr lang="en-CA" dirty="0"/>
          </a:p>
        </p:txBody>
      </p:sp>
      <p:sp>
        <p:nvSpPr>
          <p:cNvPr id="7" name="Slide Number Placeholder 5">
            <a:extLst>
              <a:ext uri="{FF2B5EF4-FFF2-40B4-BE49-F238E27FC236}">
                <a16:creationId xmlns:a16="http://schemas.microsoft.com/office/drawing/2014/main" id="{7F2B0B27-E5D6-53EB-F4F0-8F5786C4E1C0}"/>
              </a:ext>
            </a:extLst>
          </p:cNvPr>
          <p:cNvSpPr>
            <a:spLocks noGrp="1"/>
          </p:cNvSpPr>
          <p:nvPr>
            <p:ph type="sldNum" sz="quarter" idx="12"/>
          </p:nvPr>
        </p:nvSpPr>
        <p:spPr/>
        <p:txBody>
          <a:bodyPr/>
          <a:lstStyle>
            <a:lvl1pPr>
              <a:defRPr/>
            </a:lvl1pPr>
          </a:lstStyle>
          <a:p>
            <a:pPr>
              <a:defRPr/>
            </a:pPr>
            <a:fld id="{BAD03664-2486-4FF5-AE27-9333EA80FF9B}" type="slidenum">
              <a:rPr lang="en-CA" altLang="en-US"/>
              <a:pPr>
                <a:defRPr/>
              </a:pPr>
              <a:t>‹#›</a:t>
            </a:fld>
            <a:endParaRPr lang="en-CA" altLang="en-US" dirty="0"/>
          </a:p>
        </p:txBody>
      </p:sp>
    </p:spTree>
    <p:extLst>
      <p:ext uri="{BB962C8B-B14F-4D97-AF65-F5344CB8AC3E}">
        <p14:creationId xmlns:p14="http://schemas.microsoft.com/office/powerpoint/2010/main" val="3510561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5BC09CB-61F7-6085-C045-CCD4A0ADD348}"/>
              </a:ext>
            </a:extLst>
          </p:cNvPr>
          <p:cNvSpPr>
            <a:spLocks noGrp="1"/>
          </p:cNvSpPr>
          <p:nvPr>
            <p:ph type="dt" sz="half" idx="10"/>
          </p:nvPr>
        </p:nvSpPr>
        <p:spPr/>
        <p:txBody>
          <a:bodyPr/>
          <a:lstStyle>
            <a:lvl1pPr>
              <a:defRPr/>
            </a:lvl1pPr>
          </a:lstStyle>
          <a:p>
            <a:pPr>
              <a:defRPr/>
            </a:pPr>
            <a:fld id="{20881CFC-2FBF-44A7-B752-48D0253D81E9}" type="datetimeFigureOut">
              <a:rPr lang="en-CA"/>
              <a:pPr>
                <a:defRPr/>
              </a:pPr>
              <a:t>2024-09-13</a:t>
            </a:fld>
            <a:endParaRPr lang="en-CA" dirty="0"/>
          </a:p>
        </p:txBody>
      </p:sp>
      <p:sp>
        <p:nvSpPr>
          <p:cNvPr id="6" name="Footer Placeholder 4">
            <a:extLst>
              <a:ext uri="{FF2B5EF4-FFF2-40B4-BE49-F238E27FC236}">
                <a16:creationId xmlns:a16="http://schemas.microsoft.com/office/drawing/2014/main" id="{30F5E726-725E-3960-415F-8BC12108EAEC}"/>
              </a:ext>
            </a:extLst>
          </p:cNvPr>
          <p:cNvSpPr>
            <a:spLocks noGrp="1"/>
          </p:cNvSpPr>
          <p:nvPr>
            <p:ph type="ftr" sz="quarter" idx="11"/>
          </p:nvPr>
        </p:nvSpPr>
        <p:spPr/>
        <p:txBody>
          <a:bodyPr/>
          <a:lstStyle>
            <a:lvl1pPr>
              <a:defRPr/>
            </a:lvl1pPr>
          </a:lstStyle>
          <a:p>
            <a:pPr>
              <a:defRPr/>
            </a:pPr>
            <a:endParaRPr lang="en-CA" dirty="0"/>
          </a:p>
        </p:txBody>
      </p:sp>
      <p:sp>
        <p:nvSpPr>
          <p:cNvPr id="7" name="Slide Number Placeholder 5">
            <a:extLst>
              <a:ext uri="{FF2B5EF4-FFF2-40B4-BE49-F238E27FC236}">
                <a16:creationId xmlns:a16="http://schemas.microsoft.com/office/drawing/2014/main" id="{E9D958A3-A75A-97E7-978C-697E3BB557C0}"/>
              </a:ext>
            </a:extLst>
          </p:cNvPr>
          <p:cNvSpPr>
            <a:spLocks noGrp="1"/>
          </p:cNvSpPr>
          <p:nvPr>
            <p:ph type="sldNum" sz="quarter" idx="12"/>
          </p:nvPr>
        </p:nvSpPr>
        <p:spPr/>
        <p:txBody>
          <a:bodyPr/>
          <a:lstStyle>
            <a:lvl1pPr>
              <a:defRPr/>
            </a:lvl1pPr>
          </a:lstStyle>
          <a:p>
            <a:pPr>
              <a:defRPr/>
            </a:pPr>
            <a:fld id="{E6A05602-ECB7-4F3B-8159-6AF3B02A748A}" type="slidenum">
              <a:rPr lang="en-CA" altLang="en-US"/>
              <a:pPr>
                <a:defRPr/>
              </a:pPr>
              <a:t>‹#›</a:t>
            </a:fld>
            <a:endParaRPr lang="en-CA" altLang="en-US" dirty="0"/>
          </a:p>
        </p:txBody>
      </p:sp>
    </p:spTree>
    <p:extLst>
      <p:ext uri="{BB962C8B-B14F-4D97-AF65-F5344CB8AC3E}">
        <p14:creationId xmlns:p14="http://schemas.microsoft.com/office/powerpoint/2010/main" val="268143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AB460FF-FFF8-F81B-490D-68F3B65568E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7" name="Text Placeholder 2">
            <a:extLst>
              <a:ext uri="{FF2B5EF4-FFF2-40B4-BE49-F238E27FC236}">
                <a16:creationId xmlns:a16="http://schemas.microsoft.com/office/drawing/2014/main" id="{B05BA5D5-3902-CB14-3161-894933EC1E9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05589AE7-6BD9-AB97-B716-DA0A81C59CA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E463DAD-313D-4B71-9D41-64F9083AB5DC}" type="datetimeFigureOut">
              <a:rPr lang="en-CA"/>
              <a:pPr>
                <a:defRPr/>
              </a:pPr>
              <a:t>2024-09-13</a:t>
            </a:fld>
            <a:endParaRPr lang="en-CA" dirty="0"/>
          </a:p>
        </p:txBody>
      </p:sp>
      <p:sp>
        <p:nvSpPr>
          <p:cNvPr id="5" name="Footer Placeholder 4">
            <a:extLst>
              <a:ext uri="{FF2B5EF4-FFF2-40B4-BE49-F238E27FC236}">
                <a16:creationId xmlns:a16="http://schemas.microsoft.com/office/drawing/2014/main" id="{17368A87-E35E-C62F-0E47-B6F8793C758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CA" dirty="0"/>
          </a:p>
        </p:txBody>
      </p:sp>
      <p:sp>
        <p:nvSpPr>
          <p:cNvPr id="6" name="Slide Number Placeholder 5">
            <a:extLst>
              <a:ext uri="{FF2B5EF4-FFF2-40B4-BE49-F238E27FC236}">
                <a16:creationId xmlns:a16="http://schemas.microsoft.com/office/drawing/2014/main" id="{E8B14C7E-60B7-9499-0E4E-4833941811E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F28B68F5-B08A-4224-A088-9C6D90425B9E}" type="slidenum">
              <a:rPr lang="en-CA" altLang="en-US"/>
              <a:pPr>
                <a:defRPr/>
              </a:pPr>
              <a:t>‹#›</a:t>
            </a:fld>
            <a:endParaRPr lang="en-CA"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92DBD01B-69C4-9338-1EE7-755DA63DDE35}"/>
              </a:ext>
            </a:extLst>
          </p:cNvPr>
          <p:cNvSpPr>
            <a:spLocks noGrp="1"/>
          </p:cNvSpPr>
          <p:nvPr>
            <p:ph type="title"/>
          </p:nvPr>
        </p:nvSpPr>
        <p:spPr>
          <a:xfrm>
            <a:off x="265113" y="1341438"/>
            <a:ext cx="7907337" cy="1727200"/>
          </a:xfrm>
        </p:spPr>
        <p:txBody>
          <a:bodyPr/>
          <a:lstStyle/>
          <a:p>
            <a:pPr eaLnBrk="1" hangingPunct="1"/>
            <a:br>
              <a:rPr lang="en-US" altLang="en-US" sz="4800" b="1" dirty="0"/>
            </a:br>
            <a:r>
              <a:rPr lang="en-US" altLang="en-US" sz="4800" b="1" dirty="0">
                <a:solidFill>
                  <a:srgbClr val="00B050"/>
                </a:solidFill>
                <a:latin typeface="Berlin Sans FB Demi" panose="020F0502020204030204" pitchFamily="34" charset="0"/>
              </a:rPr>
              <a:t>VIRINA STEEL</a:t>
            </a:r>
            <a:br>
              <a:rPr lang="en-US" altLang="en-US" b="1" dirty="0"/>
            </a:br>
            <a:br>
              <a:rPr lang="en-US" altLang="en-US" b="1" dirty="0"/>
            </a:br>
            <a:r>
              <a:rPr lang="en-US" altLang="en-US" sz="2400" b="1" dirty="0">
                <a:latin typeface="Verdana" panose="020B0604030504040204" pitchFamily="34" charset="0"/>
                <a:ea typeface="Verdana" panose="020B0604030504040204" pitchFamily="34" charset="0"/>
                <a:cs typeface="Verdana" panose="020B0604030504040204" pitchFamily="34" charset="0"/>
              </a:rPr>
              <a:t>US Patent 13/873,838 Filed in 2013 for </a:t>
            </a:r>
            <a:br>
              <a:rPr lang="en-US" altLang="en-US" sz="2400" b="1" dirty="0">
                <a:latin typeface="Verdana" panose="020B0604030504040204" pitchFamily="34" charset="0"/>
                <a:ea typeface="Verdana" panose="020B0604030504040204" pitchFamily="34" charset="0"/>
                <a:cs typeface="Verdana" panose="020B0604030504040204" pitchFamily="34" charset="0"/>
              </a:rPr>
            </a:br>
            <a:r>
              <a:rPr lang="en-US" altLang="en-US" sz="2400" b="1" dirty="0">
                <a:latin typeface="Verdana" panose="020B0604030504040204" pitchFamily="34" charset="0"/>
                <a:ea typeface="Verdana" panose="020B0604030504040204" pitchFamily="34" charset="0"/>
                <a:cs typeface="Verdana" panose="020B0604030504040204" pitchFamily="34" charset="0"/>
              </a:rPr>
              <a:t>Nano Technology Steel Formula and Process  </a:t>
            </a:r>
            <a:br>
              <a:rPr lang="en-US" altLang="en-US" sz="2400" b="1" dirty="0">
                <a:latin typeface="Verdana" panose="020B0604030504040204" pitchFamily="34" charset="0"/>
                <a:ea typeface="Verdana" panose="020B0604030504040204" pitchFamily="34" charset="0"/>
                <a:cs typeface="Verdana" panose="020B0604030504040204" pitchFamily="34" charset="0"/>
              </a:rPr>
            </a:br>
            <a:r>
              <a:rPr lang="en-US" altLang="en-US" sz="2400" b="1" dirty="0">
                <a:latin typeface="Verdana" panose="020B0604030504040204" pitchFamily="34" charset="0"/>
                <a:ea typeface="Verdana" panose="020B0604030504040204" pitchFamily="34" charset="0"/>
                <a:cs typeface="Verdana" panose="020B0604030504040204" pitchFamily="34" charset="0"/>
              </a:rPr>
              <a:t>Additional Claims Filed in 2019</a:t>
            </a:r>
            <a:br>
              <a:rPr lang="en-US" altLang="en-US" sz="2400" b="1" dirty="0"/>
            </a:br>
            <a:br>
              <a:rPr lang="en-US" altLang="en-US" sz="2400" b="1" dirty="0"/>
            </a:br>
            <a:br>
              <a:rPr lang="en-US" altLang="en-US" b="1" dirty="0"/>
            </a:br>
            <a:endParaRPr lang="en-US" altLang="en-US" b="1" dirty="0"/>
          </a:p>
        </p:txBody>
      </p:sp>
      <p:sp>
        <p:nvSpPr>
          <p:cNvPr id="3075" name="Content Placeholder 2">
            <a:extLst>
              <a:ext uri="{FF2B5EF4-FFF2-40B4-BE49-F238E27FC236}">
                <a16:creationId xmlns:a16="http://schemas.microsoft.com/office/drawing/2014/main" id="{B08C1634-9C66-C965-91BF-2E5D7F4E4D42}"/>
              </a:ext>
            </a:extLst>
          </p:cNvPr>
          <p:cNvSpPr>
            <a:spLocks noGrp="1"/>
          </p:cNvSpPr>
          <p:nvPr>
            <p:ph idx="1"/>
          </p:nvPr>
        </p:nvSpPr>
        <p:spPr>
          <a:xfrm>
            <a:off x="312738" y="3068638"/>
            <a:ext cx="8229600" cy="2886075"/>
          </a:xfrm>
        </p:spPr>
        <p:txBody>
          <a:bodyPr/>
          <a:lstStyle/>
          <a:p>
            <a:pPr marL="0" indent="0">
              <a:buFont typeface="Arial" panose="020B0604020202020204" pitchFamily="34" charset="0"/>
              <a:buNone/>
            </a:pPr>
            <a:r>
              <a:rPr lang="en-US" altLang="en-US" dirty="0"/>
              <a:t>                                      </a:t>
            </a:r>
          </a:p>
        </p:txBody>
      </p:sp>
      <p:pic>
        <p:nvPicPr>
          <p:cNvPr id="3076" name="Picture 4">
            <a:extLst>
              <a:ext uri="{FF2B5EF4-FFF2-40B4-BE49-F238E27FC236}">
                <a16:creationId xmlns:a16="http://schemas.microsoft.com/office/drawing/2014/main" id="{BDFED9BB-C6A8-52DC-CB4E-C74F8E75B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3429000"/>
            <a:ext cx="475297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a:extLst>
              <a:ext uri="{FF2B5EF4-FFF2-40B4-BE49-F238E27FC236}">
                <a16:creationId xmlns:a16="http://schemas.microsoft.com/office/drawing/2014/main" id="{B75F0701-CCD3-E432-1BDC-2ABF1AD8F571}"/>
              </a:ext>
            </a:extLst>
          </p:cNvPr>
          <p:cNvSpPr>
            <a:spLocks noGrp="1"/>
          </p:cNvSpPr>
          <p:nvPr>
            <p:ph type="title"/>
          </p:nvPr>
        </p:nvSpPr>
        <p:spPr>
          <a:xfrm>
            <a:off x="457201" y="1052513"/>
            <a:ext cx="1378495" cy="4896767"/>
          </a:xfrm>
        </p:spPr>
        <p:txBody>
          <a:bodyPr/>
          <a:lstStyle/>
          <a:p>
            <a:pPr>
              <a:defRPr/>
            </a:pPr>
            <a:r>
              <a:rPr lang="en-US" altLang="en-US" sz="1600" dirty="0">
                <a:latin typeface="+mn-lt"/>
              </a:rPr>
              <a:t>TRADITIONAL BALL WITHOUT </a:t>
            </a:r>
            <a:br>
              <a:rPr lang="en-US" altLang="en-US" sz="1600" dirty="0">
                <a:latin typeface="+mn-lt"/>
              </a:rPr>
            </a:br>
            <a:r>
              <a:rPr lang="en-US" altLang="en-US" sz="1600" dirty="0">
                <a:latin typeface="+mn-lt"/>
              </a:rPr>
              <a:t>THOROUGH HARDNESS </a:t>
            </a:r>
            <a:br>
              <a:rPr lang="en-US" altLang="en-US" sz="1600" dirty="0">
                <a:latin typeface="+mn-lt"/>
              </a:rPr>
            </a:br>
            <a:r>
              <a:rPr lang="en-US" altLang="en-US" sz="1600" dirty="0">
                <a:latin typeface="+mn-lt"/>
              </a:rPr>
              <a:t>WITH COARSE </a:t>
            </a:r>
            <a:br>
              <a:rPr lang="en-US" altLang="en-US" sz="1600" dirty="0">
                <a:latin typeface="+mn-lt"/>
              </a:rPr>
            </a:br>
            <a:r>
              <a:rPr lang="en-US" altLang="en-US" sz="1600" dirty="0">
                <a:latin typeface="+mn-lt"/>
              </a:rPr>
              <a:t>GRAIN</a:t>
            </a:r>
            <a:r>
              <a:rPr lang="en-US" sz="1600" dirty="0">
                <a:solidFill>
                  <a:srgbClr val="040C28"/>
                </a:solidFill>
                <a:latin typeface="+mn-lt"/>
              </a:rPr>
              <a:t> </a:t>
            </a:r>
            <a:br>
              <a:rPr lang="en-US" sz="1600" dirty="0">
                <a:solidFill>
                  <a:srgbClr val="040C28"/>
                </a:solidFill>
                <a:latin typeface="+mn-lt"/>
              </a:rPr>
            </a:br>
            <a:br>
              <a:rPr lang="en-US" sz="1600" dirty="0">
                <a:solidFill>
                  <a:srgbClr val="040C28"/>
                </a:solidFill>
                <a:latin typeface="+mn-lt"/>
              </a:rPr>
            </a:br>
            <a:r>
              <a:rPr lang="en-US" sz="1600" dirty="0">
                <a:solidFill>
                  <a:srgbClr val="040C28"/>
                </a:solidFill>
                <a:latin typeface="+mn-lt"/>
              </a:rPr>
              <a:t>HAS A GREATER  TENDENCY FOR DISTORTION AND CRACKING</a:t>
            </a:r>
            <a:br>
              <a:rPr lang="en-US" sz="1600" dirty="0">
                <a:solidFill>
                  <a:srgbClr val="040C28"/>
                </a:solidFill>
                <a:latin typeface="+mn-lt"/>
              </a:rPr>
            </a:br>
            <a:br>
              <a:rPr lang="en-US" sz="1600" dirty="0">
                <a:solidFill>
                  <a:srgbClr val="040C28"/>
                </a:solidFill>
                <a:latin typeface="+mn-lt"/>
              </a:rPr>
            </a:br>
            <a:br>
              <a:rPr lang="en-US" altLang="en-US" sz="1800" b="0" dirty="0"/>
            </a:br>
            <a:endParaRPr lang="en-US" altLang="en-US" sz="1800" b="0" dirty="0"/>
          </a:p>
        </p:txBody>
      </p:sp>
      <p:pic>
        <p:nvPicPr>
          <p:cNvPr id="11267" name="Content Placeholder 4">
            <a:extLst>
              <a:ext uri="{FF2B5EF4-FFF2-40B4-BE49-F238E27FC236}">
                <a16:creationId xmlns:a16="http://schemas.microsoft.com/office/drawing/2014/main" id="{B0290022-4FF6-89A7-011F-7C91BAC549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23729" y="194205"/>
            <a:ext cx="6589712" cy="647515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FD636-4986-58A6-2C1A-6DF7CCE47FCF}"/>
              </a:ext>
            </a:extLst>
          </p:cNvPr>
          <p:cNvSpPr>
            <a:spLocks noGrp="1"/>
          </p:cNvSpPr>
          <p:nvPr>
            <p:ph type="title"/>
          </p:nvPr>
        </p:nvSpPr>
        <p:spPr>
          <a:xfrm>
            <a:off x="457200" y="274638"/>
            <a:ext cx="8229600" cy="562074"/>
          </a:xfrm>
        </p:spPr>
        <p:txBody>
          <a:bodyPr/>
          <a:lstStyle/>
          <a:p>
            <a:r>
              <a:rPr kumimoji="0" lang="en-US" altLang="en-US" sz="2400" b="1"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BENEFITS OF VIRINA GRINDING BALLS FOR YOUR PLANT </a:t>
            </a:r>
            <a:endParaRPr lang="en-US" sz="2400" dirty="0"/>
          </a:p>
        </p:txBody>
      </p:sp>
      <p:sp>
        <p:nvSpPr>
          <p:cNvPr id="4" name="Content Placeholder 3">
            <a:extLst>
              <a:ext uri="{FF2B5EF4-FFF2-40B4-BE49-F238E27FC236}">
                <a16:creationId xmlns:a16="http://schemas.microsoft.com/office/drawing/2014/main" id="{3AB90E26-4805-BBED-70B2-864D578B20A2}"/>
              </a:ext>
            </a:extLst>
          </p:cNvPr>
          <p:cNvSpPr>
            <a:spLocks noGrp="1"/>
          </p:cNvSpPr>
          <p:nvPr>
            <p:ph sz="half" idx="2"/>
          </p:nvPr>
        </p:nvSpPr>
        <p:spPr>
          <a:xfrm>
            <a:off x="492084" y="836712"/>
            <a:ext cx="4040188" cy="5289451"/>
          </a:xfr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rPr>
              <a:t>Extended useful ball life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rPr>
              <a:t>Thorough hardness @ 63 HRC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rPr>
              <a:t>No deformation balls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altLang="en-US" sz="2000" b="1" dirty="0">
                <a:solidFill>
                  <a:prstClr val="black"/>
                </a:solidFill>
                <a:latin typeface="Calibri"/>
                <a:ea typeface="Verdana" panose="020B0604030504040204" pitchFamily="34" charset="0"/>
              </a:rPr>
              <a:t>No rejects balls</a:t>
            </a:r>
            <a:endParaRPr kumimoji="0" lang="en-US" altLang="en-US" sz="20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endParaRPr>
          </a:p>
          <a:p>
            <a:pPr>
              <a:defRPr/>
            </a:pPr>
            <a:r>
              <a:rPr kumimoji="0" lang="en-US" altLang="en-US" sz="20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rPr>
              <a:t>No Spitzers or ball runs</a:t>
            </a:r>
          </a:p>
          <a:p>
            <a:pPr>
              <a:defRPr/>
            </a:pPr>
            <a:r>
              <a:rPr lang="en-US" altLang="en-US" sz="2000" b="1" dirty="0">
                <a:solidFill>
                  <a:prstClr val="black"/>
                </a:solidFill>
                <a:latin typeface="Calibri"/>
                <a:ea typeface="Verdana" panose="020B0604030504040204" pitchFamily="34" charset="0"/>
              </a:rPr>
              <a:t>Suggest 1</a:t>
            </a:r>
            <a:r>
              <a:rPr lang="en-US" altLang="en-US" sz="2000" b="1" baseline="30000" dirty="0">
                <a:solidFill>
                  <a:prstClr val="black"/>
                </a:solidFill>
                <a:latin typeface="Calibri"/>
                <a:ea typeface="Verdana" panose="020B0604030504040204" pitchFamily="34" charset="0"/>
              </a:rPr>
              <a:t>st</a:t>
            </a:r>
            <a:r>
              <a:rPr lang="en-US" altLang="en-US" sz="2000" b="1" dirty="0">
                <a:solidFill>
                  <a:prstClr val="black"/>
                </a:solidFill>
                <a:latin typeface="Calibri"/>
                <a:ea typeface="Verdana" panose="020B0604030504040204" pitchFamily="34" charset="0"/>
              </a:rPr>
              <a:t> chamber 90, 80, 70, 60mm</a:t>
            </a:r>
          </a:p>
          <a:p>
            <a:pPr>
              <a:defRPr/>
            </a:pPr>
            <a:r>
              <a:rPr lang="en-US" altLang="en-US" sz="2000" b="1" dirty="0">
                <a:solidFill>
                  <a:prstClr val="black"/>
                </a:solidFill>
                <a:latin typeface="Calibri"/>
                <a:ea typeface="Verdana" panose="020B0604030504040204" pitchFamily="34" charset="0"/>
              </a:rPr>
              <a:t>Suggest 2</a:t>
            </a:r>
            <a:r>
              <a:rPr lang="en-US" altLang="en-US" sz="2000" b="1" baseline="30000" dirty="0">
                <a:solidFill>
                  <a:prstClr val="black"/>
                </a:solidFill>
                <a:latin typeface="Calibri"/>
                <a:ea typeface="Verdana" panose="020B0604030504040204" pitchFamily="34" charset="0"/>
              </a:rPr>
              <a:t>nd</a:t>
            </a:r>
            <a:r>
              <a:rPr lang="en-US" altLang="en-US" sz="2000" b="1" dirty="0">
                <a:solidFill>
                  <a:prstClr val="black"/>
                </a:solidFill>
                <a:latin typeface="Calibri"/>
                <a:ea typeface="Verdana" panose="020B0604030504040204" pitchFamily="34" charset="0"/>
              </a:rPr>
              <a:t> chamber 50, 40, 30, 25, 17.5 and 15mm </a:t>
            </a:r>
            <a:endParaRPr kumimoji="0" lang="en-US" altLang="en-US" sz="20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altLang="en-US" sz="2000" b="1" dirty="0">
                <a:solidFill>
                  <a:prstClr val="black"/>
                </a:solidFill>
                <a:latin typeface="Calibri"/>
                <a:ea typeface="Verdana" panose="020B0604030504040204" pitchFamily="34" charset="0"/>
              </a:rPr>
              <a:t>1st ball sorting in 6 years when 60mm wore to 50mm, load the 50mm balls to the 2</a:t>
            </a:r>
            <a:r>
              <a:rPr lang="en-US" altLang="en-US" sz="2000" b="1" baseline="30000" dirty="0">
                <a:solidFill>
                  <a:prstClr val="black"/>
                </a:solidFill>
                <a:latin typeface="Calibri"/>
                <a:ea typeface="Verdana" panose="020B0604030504040204" pitchFamily="34" charset="0"/>
              </a:rPr>
              <a:t>nd</a:t>
            </a:r>
            <a:r>
              <a:rPr lang="en-US" altLang="en-US" sz="2000" b="1" dirty="0">
                <a:solidFill>
                  <a:prstClr val="black"/>
                </a:solidFill>
                <a:latin typeface="Calibri"/>
                <a:ea typeface="Verdana" panose="020B0604030504040204" pitchFamily="34" charset="0"/>
              </a:rPr>
              <a:t> chamber</a:t>
            </a:r>
          </a:p>
          <a:p>
            <a:pPr>
              <a:defRPr/>
            </a:pPr>
            <a:r>
              <a:rPr kumimoji="0" lang="en-US" altLang="en-US" sz="20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rPr>
              <a:t>Improved cement fineness for high-strength cement</a:t>
            </a:r>
          </a:p>
          <a:p>
            <a:pPr>
              <a:defRPr/>
            </a:pPr>
            <a:r>
              <a:rPr kumimoji="0" lang="en-US" altLang="en-US" sz="20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rPr>
              <a:t>Increased production </a:t>
            </a:r>
          </a:p>
          <a:p>
            <a:pPr>
              <a:defRPr/>
            </a:pPr>
            <a:endParaRPr lang="en-US" altLang="en-US" sz="2000" b="1" dirty="0">
              <a:solidFill>
                <a:prstClr val="black"/>
              </a:solidFill>
              <a:latin typeface="Calibri"/>
              <a:ea typeface="Verdana" panose="020B060403050404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altLang="en-US" sz="20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altLang="en-US" sz="20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endParaRPr>
          </a:p>
          <a:p>
            <a:pPr>
              <a:defRPr/>
            </a:pPr>
            <a:endParaRPr lang="en-US" altLang="en-US" sz="2000" b="1" dirty="0">
              <a:latin typeface="+mj-lt"/>
              <a:ea typeface="Verdana" panose="020B0604030504040204" pitchFamily="34" charset="0"/>
            </a:endParaRPr>
          </a:p>
        </p:txBody>
      </p:sp>
      <p:sp>
        <p:nvSpPr>
          <p:cNvPr id="6" name="Content Placeholder 5">
            <a:extLst>
              <a:ext uri="{FF2B5EF4-FFF2-40B4-BE49-F238E27FC236}">
                <a16:creationId xmlns:a16="http://schemas.microsoft.com/office/drawing/2014/main" id="{BBE2C2F9-5648-DD23-6EA8-A630838B8853}"/>
              </a:ext>
            </a:extLst>
          </p:cNvPr>
          <p:cNvSpPr>
            <a:spLocks noGrp="1"/>
          </p:cNvSpPr>
          <p:nvPr>
            <p:ph sz="quarter" idx="4"/>
          </p:nvPr>
        </p:nvSpPr>
        <p:spPr>
          <a:xfrm>
            <a:off x="4645025" y="764704"/>
            <a:ext cx="4006891" cy="5544616"/>
          </a:xfrm>
        </p:spPr>
        <p:txBody>
          <a:bodyPr/>
          <a:lstStyle/>
          <a:p>
            <a:pPr>
              <a:defRPr/>
            </a:pPr>
            <a:r>
              <a:rPr lang="en-US" altLang="en-US" sz="2000" b="1" dirty="0">
                <a:latin typeface="+mj-lt"/>
                <a:ea typeface="Verdana" panose="020B0604030504040204" pitchFamily="34" charset="0"/>
              </a:rPr>
              <a:t>Extended useful ball life </a:t>
            </a:r>
            <a:endParaRPr kumimoji="0" lang="en-US" altLang="en-US" sz="20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rPr>
              <a:t>Decreased energy consumption</a:t>
            </a:r>
          </a:p>
          <a:p>
            <a:pPr>
              <a:defRPr/>
            </a:pPr>
            <a:r>
              <a:rPr kumimoji="0" lang="en-US" altLang="en-US" sz="20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rPr>
              <a:t>Decrease ball consumption</a:t>
            </a:r>
          </a:p>
          <a:p>
            <a:pPr>
              <a:defRPr/>
            </a:pPr>
            <a:r>
              <a:rPr lang="en-US" altLang="en-US" sz="2000" b="1" dirty="0">
                <a:solidFill>
                  <a:prstClr val="black"/>
                </a:solidFill>
                <a:latin typeface="Calibri"/>
                <a:ea typeface="Verdana" panose="020B0604030504040204" pitchFamily="34" charset="0"/>
              </a:rPr>
              <a:t>For each ton of ball production generates 1.83 tons of CO2 emission</a:t>
            </a:r>
          </a:p>
          <a:p>
            <a:pPr>
              <a:defRPr/>
            </a:pPr>
            <a:r>
              <a:rPr kumimoji="0" lang="en-US" altLang="en-US" sz="20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rPr>
              <a:t>Virina </a:t>
            </a:r>
            <a:r>
              <a:rPr lang="en-US" altLang="en-US" sz="2000" b="1" dirty="0">
                <a:solidFill>
                  <a:prstClr val="black"/>
                </a:solidFill>
                <a:latin typeface="Calibri"/>
                <a:ea typeface="Verdana" panose="020B0604030504040204" pitchFamily="34" charset="0"/>
              </a:rPr>
              <a:t>r</a:t>
            </a:r>
            <a:r>
              <a:rPr kumimoji="0" lang="en-US" altLang="en-US" sz="20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rPr>
              <a:t>educe CO2 emission versus traditional balls by 85%</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altLang="en-US" sz="2000" b="1" dirty="0">
                <a:solidFill>
                  <a:prstClr val="black"/>
                </a:solidFill>
                <a:latin typeface="Calibri"/>
                <a:ea typeface="Verdana" panose="020B0604030504040204" pitchFamily="34" charset="0"/>
              </a:rPr>
              <a:t>Decrease management time</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rPr>
              <a:t>Decreased labor </a:t>
            </a:r>
            <a:r>
              <a:rPr lang="en-US" altLang="en-US" sz="2000" b="1" dirty="0">
                <a:solidFill>
                  <a:prstClr val="black"/>
                </a:solidFill>
                <a:latin typeface="Calibri"/>
                <a:ea typeface="Verdana" panose="020B0604030504040204" pitchFamily="34" charset="0"/>
              </a:rPr>
              <a:t>costs </a:t>
            </a:r>
            <a:endParaRPr kumimoji="0" lang="en-US" altLang="en-US" sz="20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rPr>
              <a:t>Extended </a:t>
            </a:r>
            <a:r>
              <a:rPr lang="en-US" altLang="en-US" sz="2000" b="1" dirty="0">
                <a:solidFill>
                  <a:prstClr val="black"/>
                </a:solidFill>
                <a:latin typeface="Calibri"/>
                <a:ea typeface="Verdana" panose="020B0604030504040204" pitchFamily="34" charset="0"/>
              </a:rPr>
              <a:t>l</a:t>
            </a:r>
            <a:r>
              <a:rPr kumimoji="0" lang="en-US" altLang="en-US" sz="2000" b="1" i="0" u="none" strike="noStrike" kern="1200" cap="none" spc="0" normalizeH="0" baseline="0" noProof="0" dirty="0" err="1">
                <a:ln>
                  <a:noFill/>
                </a:ln>
                <a:solidFill>
                  <a:prstClr val="black"/>
                </a:solidFill>
                <a:effectLst/>
                <a:uLnTx/>
                <a:uFillTx/>
                <a:latin typeface="Calibri"/>
                <a:ea typeface="Verdana" panose="020B0604030504040204" pitchFamily="34" charset="0"/>
                <a:cs typeface="+mn-cs"/>
              </a:rPr>
              <a:t>iner</a:t>
            </a:r>
            <a:r>
              <a:rPr kumimoji="0" lang="en-US" altLang="en-US" sz="20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rPr>
              <a:t> </a:t>
            </a:r>
            <a:r>
              <a:rPr lang="en-US" altLang="en-US" sz="2000" b="1" dirty="0">
                <a:solidFill>
                  <a:prstClr val="black"/>
                </a:solidFill>
                <a:latin typeface="Calibri"/>
                <a:ea typeface="Verdana" panose="020B0604030504040204" pitchFamily="34" charset="0"/>
              </a:rPr>
              <a:t>l</a:t>
            </a:r>
            <a:r>
              <a:rPr kumimoji="0" lang="en-US" altLang="en-US" sz="2000" b="1" i="0" u="none" strike="noStrike" kern="1200" cap="none" spc="0" normalizeH="0" baseline="0" noProof="0" dirty="0" err="1">
                <a:ln>
                  <a:noFill/>
                </a:ln>
                <a:solidFill>
                  <a:prstClr val="black"/>
                </a:solidFill>
                <a:effectLst/>
                <a:uLnTx/>
                <a:uFillTx/>
                <a:latin typeface="Calibri"/>
                <a:ea typeface="Verdana" panose="020B0604030504040204" pitchFamily="34" charset="0"/>
                <a:cs typeface="+mn-cs"/>
              </a:rPr>
              <a:t>ife</a:t>
            </a:r>
            <a:r>
              <a:rPr kumimoji="0" lang="en-US" altLang="en-US" sz="20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rPr>
              <a:t> by 400%</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rPr>
              <a:t>Virina at 10% Chrome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rPr>
              <a:t>Traditional at </a:t>
            </a:r>
            <a:r>
              <a:rPr lang="en-US" altLang="en-US" sz="2000" b="1" dirty="0">
                <a:solidFill>
                  <a:prstClr val="black"/>
                </a:solidFill>
                <a:latin typeface="Calibri"/>
                <a:ea typeface="Verdana" panose="020B0604030504040204" pitchFamily="34" charset="0"/>
              </a:rPr>
              <a:t>18</a:t>
            </a:r>
            <a:r>
              <a:rPr kumimoji="0" lang="en-US" altLang="en-US" sz="20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rPr>
              <a:t>% </a:t>
            </a:r>
            <a:r>
              <a:rPr lang="en-US" altLang="en-US" sz="2000" b="1" dirty="0">
                <a:solidFill>
                  <a:prstClr val="black"/>
                </a:solidFill>
                <a:latin typeface="Calibri"/>
                <a:ea typeface="Verdana" panose="020B0604030504040204" pitchFamily="34" charset="0"/>
              </a:rPr>
              <a:t>C</a:t>
            </a:r>
            <a:r>
              <a:rPr kumimoji="0" lang="en-US" altLang="en-US" sz="2000" b="1" i="0" u="none" strike="noStrike" kern="1200" cap="none" spc="0" normalizeH="0" baseline="0" noProof="0" dirty="0" err="1">
                <a:ln>
                  <a:noFill/>
                </a:ln>
                <a:solidFill>
                  <a:prstClr val="black"/>
                </a:solidFill>
                <a:effectLst/>
                <a:uLnTx/>
                <a:uFillTx/>
                <a:latin typeface="Calibri"/>
                <a:ea typeface="Verdana" panose="020B0604030504040204" pitchFamily="34" charset="0"/>
                <a:cs typeface="+mn-cs"/>
              </a:rPr>
              <a:t>hrome</a:t>
            </a:r>
            <a:endParaRPr kumimoji="0" lang="en-US" altLang="en-US" sz="20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rPr>
              <a:t>Virina reduce Chrome usage by 90%</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prstClr val="black"/>
                </a:solidFill>
                <a:effectLst/>
                <a:uLnTx/>
                <a:uFillTx/>
                <a:latin typeface="Calibri"/>
                <a:ea typeface="Verdana" panose="020B0604030504040204" pitchFamily="34" charset="0"/>
                <a:cs typeface="+mn-cs"/>
              </a:rPr>
              <a:t>Increase profit</a:t>
            </a:r>
          </a:p>
          <a:p>
            <a:endParaRPr lang="en-US" dirty="0"/>
          </a:p>
        </p:txBody>
      </p:sp>
    </p:spTree>
    <p:extLst>
      <p:ext uri="{BB962C8B-B14F-4D97-AF65-F5344CB8AC3E}">
        <p14:creationId xmlns:p14="http://schemas.microsoft.com/office/powerpoint/2010/main" val="94040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92DBD01B-69C4-9338-1EE7-755DA63DDE35}"/>
              </a:ext>
            </a:extLst>
          </p:cNvPr>
          <p:cNvSpPr>
            <a:spLocks noGrp="1"/>
          </p:cNvSpPr>
          <p:nvPr>
            <p:ph type="title"/>
          </p:nvPr>
        </p:nvSpPr>
        <p:spPr>
          <a:xfrm>
            <a:off x="265113" y="1341438"/>
            <a:ext cx="7907337" cy="863426"/>
          </a:xfrm>
        </p:spPr>
        <p:txBody>
          <a:bodyPr/>
          <a:lstStyle/>
          <a:p>
            <a:pPr eaLnBrk="1" hangingPunct="1"/>
            <a:br>
              <a:rPr lang="en-US" altLang="en-US" sz="4800" b="1" dirty="0"/>
            </a:br>
            <a:r>
              <a:rPr lang="en-US" altLang="en-US" sz="4800" b="1" dirty="0">
                <a:solidFill>
                  <a:srgbClr val="00B050"/>
                </a:solidFill>
                <a:latin typeface="Berlin Sans FB Demi" panose="020F0502020204030204" pitchFamily="34" charset="0"/>
              </a:rPr>
              <a:t>VIRINA STEEL</a:t>
            </a:r>
            <a:br>
              <a:rPr lang="en-US" altLang="en-US" b="1" dirty="0"/>
            </a:br>
            <a:br>
              <a:rPr lang="en-US" altLang="en-US" b="1" dirty="0"/>
            </a:br>
            <a:br>
              <a:rPr lang="en-US" altLang="en-US" b="1" dirty="0"/>
            </a:br>
            <a:endParaRPr lang="en-US" altLang="en-US" b="1" dirty="0"/>
          </a:p>
        </p:txBody>
      </p:sp>
      <p:pic>
        <p:nvPicPr>
          <p:cNvPr id="3076" name="Picture 4">
            <a:extLst>
              <a:ext uri="{FF2B5EF4-FFF2-40B4-BE49-F238E27FC236}">
                <a16:creationId xmlns:a16="http://schemas.microsoft.com/office/drawing/2014/main" id="{BDFED9BB-C6A8-52DC-CB4E-C74F8E75B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916906"/>
            <a:ext cx="475297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2180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7645-E749-C5BC-EB4F-5F9A2106AB08}"/>
              </a:ext>
            </a:extLst>
          </p:cNvPr>
          <p:cNvSpPr>
            <a:spLocks noGrp="1"/>
          </p:cNvSpPr>
          <p:nvPr>
            <p:ph type="title"/>
          </p:nvPr>
        </p:nvSpPr>
        <p:spPr>
          <a:xfrm>
            <a:off x="457200" y="274638"/>
            <a:ext cx="8229600" cy="346050"/>
          </a:xfrm>
        </p:spPr>
        <p:txBody>
          <a:bodyPr/>
          <a:lstStyle/>
          <a:p>
            <a:r>
              <a:rPr lang="en-US" sz="2800" b="1" dirty="0"/>
              <a:t>THE FINANCIAL BENEFITS OF VIRINA BALLS</a:t>
            </a:r>
          </a:p>
        </p:txBody>
      </p:sp>
      <p:sp>
        <p:nvSpPr>
          <p:cNvPr id="4" name="Rectangle 1">
            <a:extLst>
              <a:ext uri="{FF2B5EF4-FFF2-40B4-BE49-F238E27FC236}">
                <a16:creationId xmlns:a16="http://schemas.microsoft.com/office/drawing/2014/main" id="{83AE63E9-89C2-163F-3A04-089FBECF1CEA}"/>
              </a:ext>
            </a:extLst>
          </p:cNvPr>
          <p:cNvSpPr>
            <a:spLocks noGrp="1" noChangeArrowheads="1"/>
          </p:cNvSpPr>
          <p:nvPr>
            <p:ph idx="1"/>
          </p:nvPr>
        </p:nvSpPr>
        <p:spPr bwMode="auto">
          <a:xfrm>
            <a:off x="220761" y="620688"/>
            <a:ext cx="8435279"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rgbClr val="000000"/>
              </a:solidFill>
              <a:effectLst/>
              <a:latin typeface="+mj-lt"/>
            </a:endParaRPr>
          </a:p>
          <a:p>
            <a:pPr marL="0" indent="0">
              <a:spcBef>
                <a:spcPct val="0"/>
              </a:spcBef>
              <a:buNone/>
            </a:pPr>
            <a:r>
              <a:rPr kumimoji="0" lang="en-US" altLang="en-US" sz="2000" b="1" i="0" u="none" strike="noStrike" cap="none" normalizeH="0" baseline="0" dirty="0">
                <a:ln>
                  <a:noFill/>
                </a:ln>
                <a:solidFill>
                  <a:srgbClr val="000000"/>
                </a:solidFill>
                <a:effectLst/>
                <a:latin typeface="+mj-lt"/>
              </a:rPr>
              <a:t>* Only need one fresh charge around 135 tons at $1,400 per ton</a:t>
            </a:r>
          </a:p>
          <a:p>
            <a:pPr marL="0" lvl="0" indent="0">
              <a:spcBef>
                <a:spcPct val="0"/>
              </a:spcBef>
              <a:buNone/>
            </a:pPr>
            <a:endParaRPr kumimoji="0" lang="en-US" altLang="en-US" sz="2000" b="1" i="0" u="none" strike="noStrike" cap="none" normalizeH="0" baseline="0" dirty="0">
              <a:ln>
                <a:noFill/>
              </a:ln>
              <a:solidFill>
                <a:srgbClr val="000000"/>
              </a:solidFill>
              <a:effectLst/>
              <a:latin typeface="+mj-lt"/>
            </a:endParaRPr>
          </a:p>
          <a:p>
            <a:pPr marL="0" lvl="0" indent="0">
              <a:spcBef>
                <a:spcPct val="0"/>
              </a:spcBef>
              <a:buNone/>
            </a:pPr>
            <a:r>
              <a:rPr lang="en-US" altLang="en-US" sz="2000" b="1" dirty="0">
                <a:solidFill>
                  <a:srgbClr val="000000"/>
                </a:solidFill>
                <a:latin typeface="+mj-lt"/>
              </a:rPr>
              <a:t>* Virina grinding balls will never deform; sorting is not needed</a:t>
            </a:r>
          </a:p>
          <a:p>
            <a:pPr marL="0" lvl="0" indent="0">
              <a:spcBef>
                <a:spcPct val="0"/>
              </a:spcBef>
              <a:buNone/>
            </a:pPr>
            <a:endParaRPr lang="en-US" altLang="en-US" sz="2000" b="1" dirty="0">
              <a:latin typeface="+mj-lt"/>
            </a:endParaRPr>
          </a:p>
          <a:p>
            <a:pPr marL="0" lvl="0" indent="0">
              <a:spcBef>
                <a:spcPct val="0"/>
              </a:spcBef>
              <a:buNone/>
            </a:pPr>
            <a:r>
              <a:rPr lang="en-US" altLang="en-US" sz="2000" b="1" dirty="0">
                <a:solidFill>
                  <a:srgbClr val="222222"/>
                </a:solidFill>
                <a:latin typeface="+mj-lt"/>
                <a:cs typeface="Arial" panose="020B0604020202020204" pitchFamily="34" charset="0"/>
              </a:rPr>
              <a:t>* Virina’s annual top-off at 3 tons costs $4,200</a:t>
            </a:r>
            <a:endParaRPr lang="en-US" altLang="en-US" sz="2000" b="1" dirty="0">
              <a:solidFill>
                <a:srgbClr val="000000"/>
              </a:solidFill>
              <a:latin typeface="+mj-lt"/>
              <a:cs typeface="Arial" panose="020B0604020202020204" pitchFamily="34" charset="0"/>
            </a:endParaRPr>
          </a:p>
          <a:p>
            <a:pPr marL="0" lvl="0" indent="0">
              <a:spcBef>
                <a:spcPct val="0"/>
              </a:spcBef>
              <a:buNone/>
            </a:pPr>
            <a:r>
              <a:rPr lang="en-US" altLang="en-US" sz="2000" b="1" dirty="0">
                <a:solidFill>
                  <a:srgbClr val="000000"/>
                </a:solidFill>
                <a:latin typeface="+mj-lt"/>
                <a:cs typeface="Arial" panose="020B0604020202020204" pitchFamily="34" charset="0"/>
              </a:rPr>
              <a:t>  </a:t>
            </a:r>
            <a:endParaRPr lang="en-US" altLang="en-US" sz="2000" b="1" dirty="0">
              <a:latin typeface="+mj-lt"/>
            </a:endParaRPr>
          </a:p>
          <a:p>
            <a:pPr marL="0" lvl="0" indent="0">
              <a:spcBef>
                <a:spcPct val="0"/>
              </a:spcBef>
              <a:buNone/>
            </a:pPr>
            <a:r>
              <a:rPr lang="en-US" altLang="en-US" sz="2000" b="1" dirty="0">
                <a:solidFill>
                  <a:srgbClr val="000000"/>
                </a:solidFill>
                <a:latin typeface="+mj-lt"/>
                <a:cs typeface="Arial" panose="020B0604020202020204" pitchFamily="34" charset="0"/>
              </a:rPr>
              <a:t>* Traditional ball supplier annual top-off at 30 tons cost $42,000</a:t>
            </a:r>
          </a:p>
          <a:p>
            <a:pPr lvl="0">
              <a:spcBef>
                <a:spcPct val="0"/>
              </a:spcBef>
            </a:pPr>
            <a:endParaRPr lang="en-US" altLang="en-US" sz="2000" b="1" dirty="0">
              <a:solidFill>
                <a:srgbClr val="000000"/>
              </a:solidFill>
              <a:latin typeface="+mj-lt"/>
              <a:cs typeface="Arial" panose="020B0604020202020204" pitchFamily="34" charset="0"/>
            </a:endParaRPr>
          </a:p>
          <a:p>
            <a:pPr marL="0" indent="0">
              <a:spcBef>
                <a:spcPct val="0"/>
              </a:spcBef>
              <a:buNone/>
            </a:pPr>
            <a:r>
              <a:rPr lang="en-US" altLang="en-US" sz="2000" b="1" dirty="0">
                <a:solidFill>
                  <a:srgbClr val="000000"/>
                </a:solidFill>
                <a:latin typeface="+mj-lt"/>
                <a:cs typeface="Arial" panose="020B0604020202020204" pitchFamily="34" charset="0"/>
              </a:rPr>
              <a:t>* Virina's energy saving will be $125,000 per mill</a:t>
            </a:r>
          </a:p>
          <a:p>
            <a:pPr marL="0" lvl="0" indent="0">
              <a:spcBef>
                <a:spcPct val="0"/>
              </a:spcBef>
              <a:buNone/>
            </a:pPr>
            <a:endParaRPr lang="en-US" altLang="en-US" sz="2000" b="1" dirty="0">
              <a:solidFill>
                <a:srgbClr val="000000"/>
              </a:solidFill>
              <a:latin typeface="+mj-lt"/>
              <a:cs typeface="Arial" panose="020B0604020202020204" pitchFamily="34" charset="0"/>
            </a:endParaRPr>
          </a:p>
          <a:p>
            <a:pPr marL="0" lvl="0" indent="0">
              <a:spcBef>
                <a:spcPct val="0"/>
              </a:spcBef>
              <a:buNone/>
            </a:pPr>
            <a:r>
              <a:rPr lang="en-US" altLang="en-US" sz="2000" b="1" dirty="0">
                <a:solidFill>
                  <a:srgbClr val="000000"/>
                </a:solidFill>
                <a:latin typeface="+mj-lt"/>
                <a:cs typeface="Arial" panose="020B0604020202020204" pitchFamily="34" charset="0"/>
              </a:rPr>
              <a:t>* No ball runs, no damage shelves will extend liner life by 400%</a:t>
            </a:r>
          </a:p>
          <a:p>
            <a:pPr marL="0" lvl="0" indent="0">
              <a:spcBef>
                <a:spcPct val="0"/>
              </a:spcBef>
              <a:buNone/>
            </a:pPr>
            <a:endParaRPr lang="en-US" altLang="en-US" sz="2000" b="1" dirty="0">
              <a:latin typeface="+mj-lt"/>
            </a:endParaRPr>
          </a:p>
          <a:p>
            <a:pPr marL="0" lvl="0" indent="0">
              <a:spcBef>
                <a:spcPct val="0"/>
              </a:spcBef>
              <a:buNone/>
            </a:pPr>
            <a:r>
              <a:rPr lang="en-US" altLang="en-US" sz="2000" b="1" dirty="0">
                <a:solidFill>
                  <a:srgbClr val="000000"/>
                </a:solidFill>
                <a:latin typeface="+mj-lt"/>
                <a:cs typeface="Arial" panose="020B0604020202020204" pitchFamily="34" charset="0"/>
              </a:rPr>
              <a:t>* Virina ball grinding efficiency will increase production output, which will increase cement plant profit</a:t>
            </a:r>
          </a:p>
          <a:p>
            <a:pPr marL="0" lvl="0" indent="0">
              <a:spcBef>
                <a:spcPct val="0"/>
              </a:spcBef>
              <a:buNone/>
            </a:pPr>
            <a:endParaRPr lang="en-US" altLang="en-US" sz="2000" b="1" dirty="0">
              <a:latin typeface="+mj-lt"/>
            </a:endParaRPr>
          </a:p>
          <a:p>
            <a:pPr marL="0" lvl="0" indent="0">
              <a:spcBef>
                <a:spcPct val="0"/>
              </a:spcBef>
              <a:buNone/>
            </a:pPr>
            <a:r>
              <a:rPr lang="en-US" altLang="en-US" sz="2000" b="1" dirty="0">
                <a:solidFill>
                  <a:srgbClr val="000000"/>
                </a:solidFill>
                <a:latin typeface="+mj-lt"/>
                <a:cs typeface="Arial" panose="020B0604020202020204" pitchFamily="34" charset="0"/>
              </a:rPr>
              <a:t>* Less energy consumption, less ball consumption, liner savings, downtime, management time, and labor cost should reduce cement plant operating costs by around $200,000 annually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505497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DD40C-11AC-F885-6917-AAA5E436C333}"/>
              </a:ext>
            </a:extLst>
          </p:cNvPr>
          <p:cNvSpPr>
            <a:spLocks noGrp="1"/>
          </p:cNvSpPr>
          <p:nvPr>
            <p:ph type="title"/>
          </p:nvPr>
        </p:nvSpPr>
        <p:spPr>
          <a:xfrm>
            <a:off x="457200" y="274638"/>
            <a:ext cx="8229600" cy="1426170"/>
          </a:xfrm>
        </p:spPr>
        <p:txBody>
          <a:bodyPr/>
          <a:lstStyle/>
          <a:p>
            <a:pPr algn="l"/>
            <a:r>
              <a:rPr lang="en-US" sz="1600" b="1" i="0" dirty="0">
                <a:solidFill>
                  <a:srgbClr val="1F1F1F"/>
                </a:solidFill>
                <a:effectLst/>
                <a:latin typeface="Arial" panose="020B0604020202020204" pitchFamily="34" charset="0"/>
                <a:cs typeface="Arial" panose="020B0604020202020204" pitchFamily="34" charset="0"/>
              </a:rPr>
              <a:t>The higher the grain-size number, the smaller the average grain size. Virina ball is 10</a:t>
            </a:r>
            <a:r>
              <a:rPr lang="en-US" sz="1600" b="1" i="0" dirty="0">
                <a:solidFill>
                  <a:srgbClr val="040C28"/>
                </a:solidFill>
                <a:effectLst/>
                <a:latin typeface="Arial" panose="020B0604020202020204" pitchFamily="34" charset="0"/>
                <a:cs typeface="Arial" panose="020B0604020202020204" pitchFamily="34" charset="0"/>
              </a:rPr>
              <a:t> grain size.</a:t>
            </a:r>
            <a:r>
              <a:rPr lang="en-US" sz="1600" b="1" dirty="0">
                <a:solidFill>
                  <a:srgbClr val="1F1F1F"/>
                </a:solidFill>
                <a:latin typeface="Arial" panose="020B0604020202020204" pitchFamily="34" charset="0"/>
                <a:cs typeface="Arial" panose="020B0604020202020204" pitchFamily="34" charset="0"/>
              </a:rPr>
              <a:t> </a:t>
            </a:r>
            <a:r>
              <a:rPr lang="en-US" sz="1600" b="1" i="0" dirty="0">
                <a:solidFill>
                  <a:srgbClr val="1F1F1F"/>
                </a:solidFill>
                <a:effectLst/>
                <a:latin typeface="Arial" panose="020B0604020202020204" pitchFamily="34" charset="0"/>
                <a:cs typeface="Arial" panose="020B0604020202020204" pitchFamily="34" charset="0"/>
              </a:rPr>
              <a:t>Traditional ball grain size is 7 </a:t>
            </a:r>
            <a:br>
              <a:rPr lang="en-US" sz="1600" b="1" i="0" dirty="0">
                <a:solidFill>
                  <a:srgbClr val="1F1F1F"/>
                </a:solidFill>
                <a:effectLst/>
                <a:latin typeface="Arial" panose="020B0604020202020204" pitchFamily="34" charset="0"/>
                <a:cs typeface="Arial" panose="020B0604020202020204" pitchFamily="34" charset="0"/>
              </a:rPr>
            </a:br>
            <a:r>
              <a:rPr lang="en-US" sz="1600" b="1" spc="-10" dirty="0">
                <a:solidFill>
                  <a:srgbClr val="040C28"/>
                </a:solidFill>
                <a:latin typeface="Arial" panose="020B0604020202020204" pitchFamily="34" charset="0"/>
                <a:cs typeface="Arial" panose="020B0604020202020204" pitchFamily="34" charset="0"/>
              </a:rPr>
              <a:t>Virina </a:t>
            </a:r>
            <a:r>
              <a:rPr lang="en-US" sz="1600" b="1" spc="-5" dirty="0">
                <a:solidFill>
                  <a:srgbClr val="040C28"/>
                </a:solidFill>
                <a:latin typeface="Arial" panose="020B0604020202020204" pitchFamily="34" charset="0"/>
                <a:cs typeface="Arial" panose="020B0604020202020204" pitchFamily="34" charset="0"/>
              </a:rPr>
              <a:t>ball at ASTM 10 has </a:t>
            </a:r>
            <a:r>
              <a:rPr lang="en-US" sz="1600" b="1" dirty="0">
                <a:solidFill>
                  <a:srgbClr val="040C28"/>
                </a:solidFill>
                <a:latin typeface="Arial" panose="020B0604020202020204" pitchFamily="34" charset="0"/>
                <a:cs typeface="Arial" panose="020B0604020202020204" pitchFamily="34" charset="0"/>
              </a:rPr>
              <a:t>the </a:t>
            </a:r>
            <a:r>
              <a:rPr lang="en-US" sz="1600" b="1" spc="-5" dirty="0">
                <a:solidFill>
                  <a:srgbClr val="040C28"/>
                </a:solidFill>
                <a:latin typeface="Arial" panose="020B0604020202020204" pitchFamily="34" charset="0"/>
                <a:cs typeface="Arial" panose="020B0604020202020204" pitchFamily="34" charset="0"/>
              </a:rPr>
              <a:t>finest grain size. Fine grain size improves </a:t>
            </a:r>
            <a:r>
              <a:rPr lang="en-US" sz="1600" b="1" dirty="0">
                <a:solidFill>
                  <a:srgbClr val="040C28"/>
                </a:solidFill>
                <a:latin typeface="Arial" panose="020B0604020202020204" pitchFamily="34" charset="0"/>
                <a:cs typeface="Arial" panose="020B0604020202020204" pitchFamily="34" charset="0"/>
              </a:rPr>
              <a:t>the </a:t>
            </a:r>
            <a:r>
              <a:rPr lang="en-US" sz="1600" b="1" spc="-5" dirty="0">
                <a:solidFill>
                  <a:srgbClr val="040C28"/>
                </a:solidFill>
                <a:latin typeface="Arial" panose="020B0604020202020204" pitchFamily="34" charset="0"/>
                <a:cs typeface="Arial" panose="020B0604020202020204" pitchFamily="34" charset="0"/>
              </a:rPr>
              <a:t>steel’s stress relaxation resistance and yield strength. Small grains have a surface-area-to-volume ratio; the more grain boundaries, the stronger the ball</a:t>
            </a:r>
            <a:endParaRPr lang="en-US" sz="1800" dirty="0">
              <a:latin typeface="+mn-lt"/>
            </a:endParaRPr>
          </a:p>
        </p:txBody>
      </p:sp>
      <p:pic>
        <p:nvPicPr>
          <p:cNvPr id="4" name="object 3">
            <a:extLst>
              <a:ext uri="{FF2B5EF4-FFF2-40B4-BE49-F238E27FC236}">
                <a16:creationId xmlns:a16="http://schemas.microsoft.com/office/drawing/2014/main" id="{0B907981-AA32-5C73-8906-E30747B09F48}"/>
              </a:ext>
            </a:extLst>
          </p:cNvPr>
          <p:cNvPicPr>
            <a:picLocks noGrp="1"/>
          </p:cNvPicPr>
          <p:nvPr>
            <p:ph idx="1"/>
          </p:nvPr>
        </p:nvPicPr>
        <p:blipFill>
          <a:blip r:embed="rId2" cstate="print"/>
          <a:stretch>
            <a:fillRect/>
          </a:stretch>
        </p:blipFill>
        <p:spPr>
          <a:xfrm>
            <a:off x="1979712" y="1844824"/>
            <a:ext cx="5328592" cy="5013176"/>
          </a:xfrm>
          <a:prstGeom prst="rect">
            <a:avLst/>
          </a:prstGeom>
        </p:spPr>
      </p:pic>
    </p:spTree>
    <p:extLst>
      <p:ext uri="{BB962C8B-B14F-4D97-AF65-F5344CB8AC3E}">
        <p14:creationId xmlns:p14="http://schemas.microsoft.com/office/powerpoint/2010/main" val="1433962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A6BB1-895F-4A34-3A9A-30EB560253EF}"/>
              </a:ext>
            </a:extLst>
          </p:cNvPr>
          <p:cNvSpPr>
            <a:spLocks noGrp="1"/>
          </p:cNvSpPr>
          <p:nvPr>
            <p:ph type="title"/>
          </p:nvPr>
        </p:nvSpPr>
        <p:spPr>
          <a:xfrm>
            <a:off x="457200" y="274638"/>
            <a:ext cx="7931224" cy="562074"/>
          </a:xfrm>
        </p:spPr>
        <p:txBody>
          <a:bodyPr/>
          <a:lstStyle/>
          <a:p>
            <a:r>
              <a:rPr lang="en-US" sz="2000" b="1" dirty="0"/>
              <a:t>VIRINA &amp; BRAND X LOADED IN JANUARY 2018 </a:t>
            </a:r>
            <a:br>
              <a:rPr lang="en-US" sz="2000" b="1" dirty="0"/>
            </a:br>
            <a:r>
              <a:rPr lang="en-US" sz="2000" b="1" dirty="0"/>
              <a:t>TEMPERATURE MEASUREMENT IN JANUARY 2024 </a:t>
            </a:r>
            <a:endParaRPr lang="en-US" sz="2000" dirty="0"/>
          </a:p>
        </p:txBody>
      </p:sp>
      <p:sp>
        <p:nvSpPr>
          <p:cNvPr id="3" name="Content Placeholder 2">
            <a:extLst>
              <a:ext uri="{FF2B5EF4-FFF2-40B4-BE49-F238E27FC236}">
                <a16:creationId xmlns:a16="http://schemas.microsoft.com/office/drawing/2014/main" id="{C0A983CC-F3C1-F1B3-DB96-B59A596AA235}"/>
              </a:ext>
            </a:extLst>
          </p:cNvPr>
          <p:cNvSpPr>
            <a:spLocks noGrp="1"/>
          </p:cNvSpPr>
          <p:nvPr>
            <p:ph idx="1"/>
          </p:nvPr>
        </p:nvSpPr>
        <p:spPr>
          <a:xfrm>
            <a:off x="457200" y="1196752"/>
            <a:ext cx="8363272" cy="5256584"/>
          </a:xfrm>
        </p:spPr>
        <p:txBody>
          <a:bodyPr/>
          <a:lstStyle/>
          <a:p>
            <a:r>
              <a:rPr lang="en-US" sz="1800" dirty="0"/>
              <a:t>The plant has two identical, 4500 hp – 2 compartments, 100 TPH ball mill circuits grinding Type II Portland cement.</a:t>
            </a:r>
          </a:p>
          <a:p>
            <a:r>
              <a:rPr lang="en-US" sz="1800" dirty="0"/>
              <a:t>Both mills have recent shell and division headwear liner replacements and are in similar operating condition.</a:t>
            </a:r>
          </a:p>
          <a:p>
            <a:r>
              <a:rPr lang="en-US" sz="1800" dirty="0"/>
              <a:t>Both mills have identical 88ton ball charges and ball size distribution.</a:t>
            </a:r>
          </a:p>
          <a:p>
            <a:r>
              <a:rPr lang="en-US" sz="1800" dirty="0"/>
              <a:t>Both mills received a fresh ball charge, one with Virina balls and other Brand X balls</a:t>
            </a:r>
          </a:p>
          <a:p>
            <a:pPr algn="l"/>
            <a:r>
              <a:rPr lang="en-US" sz="1800" b="0" i="0" dirty="0">
                <a:solidFill>
                  <a:srgbClr val="222222"/>
                </a:solidFill>
                <a:effectLst/>
              </a:rPr>
              <a:t>Virina M</a:t>
            </a:r>
            <a:r>
              <a:rPr lang="en-US" sz="1800" dirty="0">
                <a:solidFill>
                  <a:srgbClr val="222222"/>
                </a:solidFill>
              </a:rPr>
              <a:t>ill Shell temperature at </a:t>
            </a:r>
            <a:r>
              <a:rPr lang="en-US" sz="1800" b="1" dirty="0">
                <a:solidFill>
                  <a:srgbClr val="222222"/>
                </a:solidFill>
              </a:rPr>
              <a:t>184 F </a:t>
            </a:r>
            <a:endParaRPr lang="en-US" sz="1800" i="0" dirty="0">
              <a:solidFill>
                <a:srgbClr val="222222"/>
              </a:solidFill>
              <a:effectLst/>
            </a:endParaRPr>
          </a:p>
          <a:p>
            <a:pPr marL="0" indent="0" algn="l">
              <a:buNone/>
            </a:pPr>
            <a:r>
              <a:rPr lang="en-US" sz="1800" b="0" i="0" dirty="0">
                <a:solidFill>
                  <a:srgbClr val="222222"/>
                </a:solidFill>
                <a:effectLst/>
              </a:rPr>
              <a:t>Greater grinding with the round surface at the Shearing and Tumbling Layer </a:t>
            </a:r>
          </a:p>
          <a:p>
            <a:pPr marL="0" indent="0" algn="l">
              <a:buNone/>
            </a:pPr>
            <a:r>
              <a:rPr lang="en-US" sz="1800" dirty="0">
                <a:solidFill>
                  <a:srgbClr val="222222"/>
                </a:solidFill>
              </a:rPr>
              <a:t>Higher efficiency </a:t>
            </a:r>
            <a:r>
              <a:rPr lang="en-US" sz="1800" b="0" i="0" dirty="0">
                <a:solidFill>
                  <a:srgbClr val="222222"/>
                </a:solidFill>
                <a:effectLst/>
              </a:rPr>
              <a:t>with lower energy consumption</a:t>
            </a:r>
          </a:p>
          <a:p>
            <a:pPr algn="l"/>
            <a:r>
              <a:rPr lang="en-US" sz="1800" b="0" i="0" dirty="0">
                <a:solidFill>
                  <a:srgbClr val="222222"/>
                </a:solidFill>
                <a:effectLst/>
              </a:rPr>
              <a:t> Brand X M</a:t>
            </a:r>
            <a:r>
              <a:rPr lang="en-US" sz="1800" dirty="0">
                <a:solidFill>
                  <a:srgbClr val="222222"/>
                </a:solidFill>
              </a:rPr>
              <a:t>ill Shell temperature at </a:t>
            </a:r>
            <a:r>
              <a:rPr lang="en-US" sz="1800" b="1" dirty="0">
                <a:solidFill>
                  <a:srgbClr val="222222"/>
                </a:solidFill>
              </a:rPr>
              <a:t>195 F </a:t>
            </a:r>
            <a:r>
              <a:rPr lang="en-US" sz="1800" dirty="0">
                <a:solidFill>
                  <a:srgbClr val="222222"/>
                </a:solidFill>
              </a:rPr>
              <a:t>11 Degrees higher </a:t>
            </a:r>
            <a:endParaRPr lang="en-US" sz="1800" i="0" dirty="0">
              <a:solidFill>
                <a:srgbClr val="222222"/>
              </a:solidFill>
              <a:effectLst/>
            </a:endParaRPr>
          </a:p>
          <a:p>
            <a:pPr marL="0" indent="0" algn="l">
              <a:buNone/>
            </a:pPr>
            <a:r>
              <a:rPr lang="en-US" sz="1800" b="0" i="0" dirty="0">
                <a:solidFill>
                  <a:srgbClr val="222222"/>
                </a:solidFill>
                <a:effectLst/>
              </a:rPr>
              <a:t>Deform ball at a time will strike the liner above the toe and damage the shelve</a:t>
            </a:r>
          </a:p>
          <a:p>
            <a:pPr marL="0" indent="0" algn="l">
              <a:buNone/>
            </a:pPr>
            <a:r>
              <a:rPr lang="en-US" sz="1800" b="0" i="0" dirty="0">
                <a:solidFill>
                  <a:srgbClr val="222222"/>
                </a:solidFill>
                <a:effectLst/>
              </a:rPr>
              <a:t>Deform ball has a higher percentage of rolling off the shelf without crushing the material</a:t>
            </a:r>
          </a:p>
          <a:p>
            <a:pPr marL="0" indent="0" algn="l">
              <a:buNone/>
            </a:pPr>
            <a:r>
              <a:rPr lang="en-US" sz="1800" b="0" i="0" dirty="0">
                <a:solidFill>
                  <a:srgbClr val="222222"/>
                </a:solidFill>
                <a:effectLst/>
              </a:rPr>
              <a:t>Deform ball at time will slide on the liner and hit other deformed balls </a:t>
            </a:r>
            <a:br>
              <a:rPr lang="en-US" sz="1800" b="0" i="0" dirty="0">
                <a:solidFill>
                  <a:srgbClr val="222222"/>
                </a:solidFill>
                <a:effectLst/>
              </a:rPr>
            </a:br>
            <a:r>
              <a:rPr lang="en-US" sz="1800" b="0" i="0" dirty="0">
                <a:solidFill>
                  <a:srgbClr val="222222"/>
                </a:solidFill>
                <a:effectLst/>
              </a:rPr>
              <a:t>The presence of damage shelves in the ball mill circuits can have a significant impact on the lifespan of the liner. This is a critical factor to consider, as it directly affects the operational efficiency and maintenance costs of the mill.</a:t>
            </a:r>
          </a:p>
          <a:p>
            <a:endParaRPr lang="en-US" dirty="0"/>
          </a:p>
        </p:txBody>
      </p:sp>
    </p:spTree>
    <p:extLst>
      <p:ext uri="{BB962C8B-B14F-4D97-AF65-F5344CB8AC3E}">
        <p14:creationId xmlns:p14="http://schemas.microsoft.com/office/powerpoint/2010/main" val="3431035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B4DD1-2EFE-BBED-0D3A-7CFA136DEB01}"/>
              </a:ext>
            </a:extLst>
          </p:cNvPr>
          <p:cNvSpPr>
            <a:spLocks noGrp="1"/>
          </p:cNvSpPr>
          <p:nvPr>
            <p:ph type="title"/>
          </p:nvPr>
        </p:nvSpPr>
        <p:spPr>
          <a:xfrm>
            <a:off x="457200" y="274638"/>
            <a:ext cx="8229600" cy="994122"/>
          </a:xfrm>
        </p:spPr>
        <p:txBody>
          <a:bodyPr/>
          <a:lstStyle/>
          <a:p>
            <a:r>
              <a:rPr lang="en-US" sz="2400" b="1" dirty="0"/>
              <a:t>VIRINA MILL @ 11 DEEGRE COOLER 	GENERATE                 $125,000 ANNUAL ENERGY SAVING </a:t>
            </a:r>
          </a:p>
        </p:txBody>
      </p:sp>
      <p:pic>
        <p:nvPicPr>
          <p:cNvPr id="5" name="Content Placeholder 4" descr="A thermal image of a machine&#10;&#10;Description automatically generated">
            <a:extLst>
              <a:ext uri="{FF2B5EF4-FFF2-40B4-BE49-F238E27FC236}">
                <a16:creationId xmlns:a16="http://schemas.microsoft.com/office/drawing/2014/main" id="{BC57E9D8-DF00-95CE-69A4-3D05632161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4110" y="1484785"/>
            <a:ext cx="6616242" cy="5219824"/>
          </a:xfrm>
        </p:spPr>
      </p:pic>
    </p:spTree>
    <p:extLst>
      <p:ext uri="{BB962C8B-B14F-4D97-AF65-F5344CB8AC3E}">
        <p14:creationId xmlns:p14="http://schemas.microsoft.com/office/powerpoint/2010/main" val="3526212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8379048-6D5A-8926-DD1E-EB2A91B3FCBA}"/>
              </a:ext>
            </a:extLst>
          </p:cNvPr>
          <p:cNvSpPr>
            <a:spLocks noGrp="1"/>
          </p:cNvSpPr>
          <p:nvPr>
            <p:ph type="title"/>
          </p:nvPr>
        </p:nvSpPr>
        <p:spPr>
          <a:xfrm>
            <a:off x="457201" y="273051"/>
            <a:ext cx="8363272" cy="563661"/>
          </a:xfrm>
        </p:spPr>
        <p:txBody>
          <a:bodyPr/>
          <a:lstStyle/>
          <a:p>
            <a:pPr algn="ctr"/>
            <a:r>
              <a:rPr lang="en-US" altLang="en-US" dirty="0"/>
              <a:t>VIRINA BALLS WILL NOT DEFORM  </a:t>
            </a:r>
            <a:br>
              <a:rPr lang="en-US" altLang="en-US" dirty="0"/>
            </a:br>
            <a:r>
              <a:rPr lang="en-US" altLang="en-US" dirty="0"/>
              <a:t>PROJECTED TO EXTEND THE LINER LIFE BY 4X</a:t>
            </a:r>
          </a:p>
        </p:txBody>
      </p:sp>
      <p:pic>
        <p:nvPicPr>
          <p:cNvPr id="12291" name="Content Placeholder 5">
            <a:extLst>
              <a:ext uri="{FF2B5EF4-FFF2-40B4-BE49-F238E27FC236}">
                <a16:creationId xmlns:a16="http://schemas.microsoft.com/office/drawing/2014/main" id="{BC86A54F-FB30-6B87-513E-975AEA4EC6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64038" y="2079625"/>
            <a:ext cx="4598987" cy="3365500"/>
          </a:xfrm>
        </p:spPr>
      </p:pic>
      <p:sp>
        <p:nvSpPr>
          <p:cNvPr id="12292" name="Text Placeholder 3">
            <a:extLst>
              <a:ext uri="{FF2B5EF4-FFF2-40B4-BE49-F238E27FC236}">
                <a16:creationId xmlns:a16="http://schemas.microsoft.com/office/drawing/2014/main" id="{8569F44A-5A0E-DF16-C05E-0D21CBF13201}"/>
              </a:ext>
            </a:extLst>
          </p:cNvPr>
          <p:cNvSpPr>
            <a:spLocks noGrp="1"/>
          </p:cNvSpPr>
          <p:nvPr>
            <p:ph type="body" sz="half" idx="2"/>
          </p:nvPr>
        </p:nvSpPr>
        <p:spPr>
          <a:xfrm>
            <a:off x="180975" y="1052735"/>
            <a:ext cx="4319017" cy="5805265"/>
          </a:xfrm>
        </p:spPr>
        <p:txBody>
          <a:bodyPr/>
          <a:lstStyle/>
          <a:p>
            <a:r>
              <a:rPr lang="en-US" altLang="en-US" b="1" dirty="0"/>
              <a:t>SPHERICAL BALLS FOLLOW A PREDICTABLE PARABOLIC TRAJECTORY INTO THE CATARACTS AND IMPACT ZONE FOR MAXIMUM CRUSHING AND GRINDING EFFICIENCY</a:t>
            </a:r>
            <a:br>
              <a:rPr lang="en-US" altLang="en-US" b="1" dirty="0"/>
            </a:br>
            <a:br>
              <a:rPr lang="en-US" altLang="en-US" b="1" dirty="0"/>
            </a:br>
            <a:r>
              <a:rPr lang="en-US" altLang="en-US" b="1" dirty="0"/>
              <a:t>ROUND BALLS WILL ROLL OVER EACH OTHER, GRINDING THE MATERIALS IN THE SHEARING AND TUMBLING ZONE</a:t>
            </a:r>
          </a:p>
          <a:p>
            <a:endParaRPr lang="en-US" altLang="en-US" b="1" dirty="0"/>
          </a:p>
          <a:p>
            <a:r>
              <a:rPr lang="en-US" altLang="en-US" b="1" dirty="0"/>
              <a:t>ROUND BALLS WILL SAVE $125,000 IN ENERGY</a:t>
            </a:r>
          </a:p>
          <a:p>
            <a:r>
              <a:rPr lang="en-US" altLang="en-US" b="1" dirty="0"/>
              <a:t>    </a:t>
            </a:r>
            <a:br>
              <a:rPr lang="en-US" altLang="en-US" b="1" dirty="0"/>
            </a:br>
            <a:r>
              <a:rPr lang="en-US" altLang="en-US" b="1" dirty="0"/>
              <a:t>DEFORMED BALLS WILL HAVE AN UNPREDICTABLE  TRAJECTORY AND WILL DAMAGE THE SHELF OF THE LIFTER </a:t>
            </a:r>
          </a:p>
          <a:p>
            <a:endParaRPr lang="en-US" altLang="en-US" b="1" dirty="0"/>
          </a:p>
          <a:p>
            <a:r>
              <a:rPr lang="en-US" altLang="en-US" b="1" dirty="0"/>
              <a:t>A DEFORMED BALL WILL SLIDE ON THE LINER SURFACE AND CAUSE WEAR AND BALL RUNS. </a:t>
            </a:r>
            <a:br>
              <a:rPr lang="en-US" altLang="en-US" b="1" dirty="0"/>
            </a:br>
            <a:endParaRPr lang="en-US" altLang="en-US" b="1" dirty="0"/>
          </a:p>
          <a:p>
            <a:r>
              <a:rPr lang="en-US" altLang="en-US" b="1" dirty="0"/>
              <a:t>THE USEFUL LIFE OF THE SHELL LINER IS DETERMINED BY MAINTAINING THE LINER SURFACE PROFILE AND LIFTER SHELF. MOST SHELL LINERS ARE REPLACED DUE TO THIS PROFILE WEAR AND NOT THE THICKNESS. MOST MILLS USE ONLY A FRACTION OF THE LINER WEIGHT BEFORE REPLACEMENT</a:t>
            </a:r>
          </a:p>
          <a:p>
            <a:endParaRPr lang="en-US" altLang="en-US" b="1" dirty="0"/>
          </a:p>
          <a:p>
            <a:r>
              <a:rPr lang="en-US" altLang="en-US" b="1" dirty="0"/>
              <a:t>ROUND BALLS WILL EXTEND THE LINER LIFE BY 400%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4DC1B37-2ABE-3933-6891-40F98F547F5D}"/>
              </a:ext>
            </a:extLst>
          </p:cNvPr>
          <p:cNvSpPr>
            <a:spLocks noGrp="1"/>
          </p:cNvSpPr>
          <p:nvPr>
            <p:ph type="title"/>
          </p:nvPr>
        </p:nvSpPr>
        <p:spPr>
          <a:xfrm>
            <a:off x="457200" y="22224"/>
            <a:ext cx="8229600" cy="765175"/>
          </a:xfrm>
        </p:spPr>
        <p:txBody>
          <a:bodyPr/>
          <a:lstStyle/>
          <a:p>
            <a:r>
              <a:rPr lang="en-US" altLang="en-US" sz="2000" b="1" dirty="0"/>
              <a:t>HIGH COST TO CONSTANTLY REPLACING DEFORMED TRADITIONAL BALLS</a:t>
            </a:r>
          </a:p>
        </p:txBody>
      </p:sp>
      <p:sp>
        <p:nvSpPr>
          <p:cNvPr id="7171" name="Text Placeholder 2">
            <a:extLst>
              <a:ext uri="{FF2B5EF4-FFF2-40B4-BE49-F238E27FC236}">
                <a16:creationId xmlns:a16="http://schemas.microsoft.com/office/drawing/2014/main" id="{CABF5914-DDCD-22E6-8246-E55FAF774895}"/>
              </a:ext>
            </a:extLst>
          </p:cNvPr>
          <p:cNvSpPr>
            <a:spLocks noGrp="1"/>
          </p:cNvSpPr>
          <p:nvPr>
            <p:ph type="body" idx="1"/>
          </p:nvPr>
        </p:nvSpPr>
        <p:spPr>
          <a:xfrm>
            <a:off x="604838" y="530845"/>
            <a:ext cx="3255962" cy="1583705"/>
          </a:xfrm>
        </p:spPr>
        <p:txBody>
          <a:bodyPr/>
          <a:lstStyle/>
          <a:p>
            <a:pPr>
              <a:defRPr/>
            </a:pPr>
            <a:endParaRPr lang="en-US" sz="1600" dirty="0">
              <a:solidFill>
                <a:srgbClr val="000000"/>
              </a:solidFill>
              <a:latin typeface="+mj-lt"/>
            </a:endParaRPr>
          </a:p>
          <a:p>
            <a:pPr>
              <a:defRPr/>
            </a:pPr>
            <a:endParaRPr lang="en-US" sz="1600" dirty="0">
              <a:solidFill>
                <a:srgbClr val="000000"/>
              </a:solidFill>
              <a:latin typeface="+mj-lt"/>
            </a:endParaRPr>
          </a:p>
          <a:p>
            <a:pPr>
              <a:defRPr/>
            </a:pPr>
            <a:r>
              <a:rPr lang="en-US" sz="1600" dirty="0">
                <a:solidFill>
                  <a:srgbClr val="000000"/>
                </a:solidFill>
                <a:latin typeface="+mj-lt"/>
              </a:rPr>
              <a:t>After 2 annual grinding campaigns a significant % of Traditional balls are deformed; decreased production and increased energy consumption and sorting labor Cost</a:t>
            </a:r>
            <a:br>
              <a:rPr lang="en-US" sz="1600" dirty="0">
                <a:latin typeface="+mj-lt"/>
              </a:rPr>
            </a:br>
            <a:endParaRPr lang="en-US" sz="1600" dirty="0">
              <a:latin typeface="+mj-lt"/>
            </a:endParaRPr>
          </a:p>
        </p:txBody>
      </p:sp>
      <p:pic>
        <p:nvPicPr>
          <p:cNvPr id="8196" name="Content Placeholder 7">
            <a:extLst>
              <a:ext uri="{FF2B5EF4-FFF2-40B4-BE49-F238E27FC236}">
                <a16:creationId xmlns:a16="http://schemas.microsoft.com/office/drawing/2014/main" id="{1BA3CE09-7332-8BFB-8399-FF0CFF29519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 y="2029935"/>
            <a:ext cx="3319463" cy="4423253"/>
          </a:xfrm>
        </p:spPr>
      </p:pic>
      <p:sp>
        <p:nvSpPr>
          <p:cNvPr id="7173" name="Text Placeholder 4">
            <a:extLst>
              <a:ext uri="{FF2B5EF4-FFF2-40B4-BE49-F238E27FC236}">
                <a16:creationId xmlns:a16="http://schemas.microsoft.com/office/drawing/2014/main" id="{894CD28C-CA80-5041-1D63-8B154DC6A084}"/>
              </a:ext>
            </a:extLst>
          </p:cNvPr>
          <p:cNvSpPr>
            <a:spLocks noGrp="1"/>
          </p:cNvSpPr>
          <p:nvPr>
            <p:ph type="body" sz="quarter" idx="3"/>
          </p:nvPr>
        </p:nvSpPr>
        <p:spPr>
          <a:xfrm>
            <a:off x="3860800" y="933264"/>
            <a:ext cx="4570413" cy="1378977"/>
          </a:xfrm>
        </p:spPr>
        <p:txBody>
          <a:bodyPr/>
          <a:lstStyle/>
          <a:p>
            <a:pPr>
              <a:defRPr/>
            </a:pPr>
            <a:r>
              <a:rPr lang="en-US" sz="1600" dirty="0">
                <a:solidFill>
                  <a:srgbClr val="000000"/>
                </a:solidFill>
                <a:latin typeface="+mj-lt"/>
              </a:rPr>
              <a:t>Ball replacement is 25% per year, wear and sorting size distribution corrections. At the end of five years 100% the original charge will have been replaced.</a:t>
            </a:r>
          </a:p>
          <a:p>
            <a:pPr>
              <a:defRPr/>
            </a:pPr>
            <a:r>
              <a:rPr lang="en-US" sz="1600" dirty="0">
                <a:latin typeface="+mj-lt"/>
              </a:rPr>
              <a:t>Traditional ball usage is 900%  more than that of  Virina balls.</a:t>
            </a:r>
          </a:p>
          <a:p>
            <a:pPr>
              <a:defRPr/>
            </a:pPr>
            <a:endParaRPr lang="en-US" altLang="en-US" sz="2000" dirty="0"/>
          </a:p>
        </p:txBody>
      </p:sp>
      <p:pic>
        <p:nvPicPr>
          <p:cNvPr id="8198" name="Content Placeholder 9">
            <a:extLst>
              <a:ext uri="{FF2B5EF4-FFF2-40B4-BE49-F238E27FC236}">
                <a16:creationId xmlns:a16="http://schemas.microsoft.com/office/drawing/2014/main" id="{867DB0CD-FFEE-D9E0-FD7E-A4A4D573CAD1}"/>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3860800" y="2298050"/>
            <a:ext cx="5082345" cy="3810186"/>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a:extLst>
              <a:ext uri="{FF2B5EF4-FFF2-40B4-BE49-F238E27FC236}">
                <a16:creationId xmlns:a16="http://schemas.microsoft.com/office/drawing/2014/main" id="{FCB5BF02-FC48-AF5F-3159-C0A883B32727}"/>
              </a:ext>
            </a:extLst>
          </p:cNvPr>
          <p:cNvSpPr>
            <a:spLocks noGrp="1"/>
          </p:cNvSpPr>
          <p:nvPr>
            <p:ph type="title"/>
          </p:nvPr>
        </p:nvSpPr>
        <p:spPr>
          <a:xfrm>
            <a:off x="611560" y="188640"/>
            <a:ext cx="8064896" cy="720080"/>
          </a:xfrm>
        </p:spPr>
        <p:txBody>
          <a:bodyPr/>
          <a:lstStyle/>
          <a:p>
            <a:pPr marL="0" indent="0"/>
            <a:r>
              <a:rPr lang="en-US" sz="2000" b="1" dirty="0"/>
              <a:t>Head-to-head comparison of a Virina ball charge at</a:t>
            </a:r>
            <a:br>
              <a:rPr lang="en-US" sz="2000" b="1" dirty="0"/>
            </a:br>
            <a:r>
              <a:rPr lang="en-US" sz="2000" b="1" dirty="0"/>
              <a:t>Large International Missouri Cement Plant</a:t>
            </a:r>
            <a:br>
              <a:rPr lang="en-US" sz="2000" dirty="0"/>
            </a:br>
            <a:endParaRPr lang="en-US" altLang="en-US" sz="2000" b="1" dirty="0">
              <a:cs typeface="Calibri" panose="020F0502020204030204" pitchFamily="34" charset="0"/>
            </a:endParaRPr>
          </a:p>
        </p:txBody>
      </p:sp>
      <p:sp>
        <p:nvSpPr>
          <p:cNvPr id="7171" name="Text Placeholder 7">
            <a:extLst>
              <a:ext uri="{FF2B5EF4-FFF2-40B4-BE49-F238E27FC236}">
                <a16:creationId xmlns:a16="http://schemas.microsoft.com/office/drawing/2014/main" id="{134A4049-F67C-B825-3EDA-AE10C89F8792}"/>
              </a:ext>
            </a:extLst>
          </p:cNvPr>
          <p:cNvSpPr>
            <a:spLocks noGrp="1"/>
          </p:cNvSpPr>
          <p:nvPr>
            <p:ph type="body" sz="quarter" idx="3"/>
          </p:nvPr>
        </p:nvSpPr>
        <p:spPr>
          <a:xfrm>
            <a:off x="4702897" y="652462"/>
            <a:ext cx="3973559" cy="3064569"/>
          </a:xfrm>
        </p:spPr>
        <p:txBody>
          <a:bodyPr/>
          <a:lstStyle/>
          <a:p>
            <a:endParaRPr lang="en-US" altLang="en-US" sz="1600" dirty="0"/>
          </a:p>
          <a:p>
            <a:endParaRPr lang="en-US" altLang="en-US" sz="1600" dirty="0"/>
          </a:p>
          <a:p>
            <a:endParaRPr lang="en-US" altLang="en-US" sz="1600" dirty="0"/>
          </a:p>
          <a:p>
            <a:r>
              <a:rPr lang="en-US" altLang="en-US" sz="1600" dirty="0"/>
              <a:t> </a:t>
            </a:r>
          </a:p>
          <a:p>
            <a:r>
              <a:rPr lang="en-US" altLang="en-US" sz="1600" dirty="0"/>
              <a:t>                                                                                                                        After 5 years no noticeable deformation </a:t>
            </a:r>
          </a:p>
          <a:p>
            <a:r>
              <a:rPr lang="en-US" altLang="en-US" sz="1600" dirty="0"/>
              <a:t>Surface and core remain at 63 HRC</a:t>
            </a:r>
          </a:p>
          <a:p>
            <a:r>
              <a:rPr lang="en-US" altLang="en-US" sz="1600" dirty="0"/>
              <a:t>No sorting is necessary</a:t>
            </a:r>
          </a:p>
          <a:p>
            <a:r>
              <a:rPr lang="en-US" altLang="en-US" sz="1600" dirty="0"/>
              <a:t>Annual wear is 1.8%</a:t>
            </a:r>
          </a:p>
          <a:p>
            <a:r>
              <a:rPr lang="en-US" altLang="en-US" sz="1600" dirty="0"/>
              <a:t>90mm down to 82mm</a:t>
            </a:r>
          </a:p>
          <a:p>
            <a:r>
              <a:rPr lang="en-US" altLang="en-US" sz="1600" dirty="0"/>
              <a:t>80mm down to 72mm</a:t>
            </a:r>
          </a:p>
          <a:p>
            <a:r>
              <a:rPr lang="en-US" altLang="en-US" sz="1600" dirty="0"/>
              <a:t>70mm down to 62mm</a:t>
            </a:r>
          </a:p>
          <a:p>
            <a:endParaRPr lang="en-US" altLang="en-US" sz="1600" dirty="0"/>
          </a:p>
          <a:p>
            <a:endParaRPr lang="en-US" altLang="en-US" sz="1600" dirty="0"/>
          </a:p>
          <a:p>
            <a:endParaRPr lang="en-US" altLang="en-US" sz="1600" dirty="0"/>
          </a:p>
        </p:txBody>
      </p:sp>
      <p:pic>
        <p:nvPicPr>
          <p:cNvPr id="7172" name="Content Placeholder 16">
            <a:extLst>
              <a:ext uri="{FF2B5EF4-FFF2-40B4-BE49-F238E27FC236}">
                <a16:creationId xmlns:a16="http://schemas.microsoft.com/office/drawing/2014/main" id="{38B7CAD3-B2BD-8B54-62DE-0274A5AB12C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33161" y="2708920"/>
            <a:ext cx="4388051" cy="3496617"/>
          </a:xfrm>
        </p:spPr>
      </p:pic>
      <p:pic>
        <p:nvPicPr>
          <p:cNvPr id="7173" name="Content Placeholder 26">
            <a:extLst>
              <a:ext uri="{FF2B5EF4-FFF2-40B4-BE49-F238E27FC236}">
                <a16:creationId xmlns:a16="http://schemas.microsoft.com/office/drawing/2014/main" id="{B955429A-CD19-6571-A36B-ABE46D8BE94E}"/>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752110" y="2891234"/>
            <a:ext cx="4283856" cy="3314304"/>
          </a:xfrm>
        </p:spPr>
      </p:pic>
      <p:sp>
        <p:nvSpPr>
          <p:cNvPr id="7174" name="Text Placeholder 1">
            <a:extLst>
              <a:ext uri="{FF2B5EF4-FFF2-40B4-BE49-F238E27FC236}">
                <a16:creationId xmlns:a16="http://schemas.microsoft.com/office/drawing/2014/main" id="{BE5D2A9F-2070-F354-D533-C751FB4F1907}"/>
              </a:ext>
            </a:extLst>
          </p:cNvPr>
          <p:cNvSpPr>
            <a:spLocks noGrp="1"/>
          </p:cNvSpPr>
          <p:nvPr>
            <p:ph type="body" idx="1"/>
          </p:nvPr>
        </p:nvSpPr>
        <p:spPr>
          <a:xfrm>
            <a:off x="296427" y="548680"/>
            <a:ext cx="4338528" cy="2774405"/>
          </a:xfrm>
        </p:spPr>
        <p:txBody>
          <a:bodyPr/>
          <a:lstStyle/>
          <a:p>
            <a:endParaRPr lang="en-US" altLang="en-US" sz="1200" dirty="0"/>
          </a:p>
          <a:p>
            <a:pPr marL="0" indent="0" algn="ctr">
              <a:buNone/>
            </a:pPr>
            <a:endParaRPr lang="en-US" sz="1200" dirty="0"/>
          </a:p>
          <a:p>
            <a:r>
              <a:rPr lang="en-US" sz="1400" dirty="0"/>
              <a:t>The plant has two identical, 4500 hp with 2 compartments and 100 TPH ball mill circuits grinding.</a:t>
            </a:r>
          </a:p>
          <a:p>
            <a:r>
              <a:rPr lang="en-US" sz="1400" dirty="0"/>
              <a:t>Boths mills have recent shell and division head wear liners replacements and in similar operating condition.</a:t>
            </a:r>
          </a:p>
          <a:p>
            <a:r>
              <a:rPr lang="en-US" sz="1400" dirty="0"/>
              <a:t>Both mills have identical 88-ton balls in the 1</a:t>
            </a:r>
            <a:r>
              <a:rPr lang="en-US" sz="1400" baseline="30000" dirty="0"/>
              <a:t>st</a:t>
            </a:r>
            <a:r>
              <a:rPr lang="en-US" sz="1400" dirty="0"/>
              <a:t> chamber</a:t>
            </a:r>
          </a:p>
          <a:p>
            <a:r>
              <a:rPr lang="en-US" sz="1400" dirty="0"/>
              <a:t>Both mills received a fresh ball charge, one with Virina Balls and the other with balls from the historical suppliers.</a:t>
            </a:r>
          </a:p>
          <a:p>
            <a:endParaRPr lang="en-US" altLang="en-US" sz="1800" dirty="0"/>
          </a:p>
          <a:p>
            <a:endParaRPr lang="en-US" alt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a:extLst>
              <a:ext uri="{FF2B5EF4-FFF2-40B4-BE49-F238E27FC236}">
                <a16:creationId xmlns:a16="http://schemas.microsoft.com/office/drawing/2014/main" id="{A28B76B9-3AA2-9CBB-A711-E6FCE89DA9F6}"/>
              </a:ext>
            </a:extLst>
          </p:cNvPr>
          <p:cNvSpPr>
            <a:spLocks noGrp="1"/>
          </p:cNvSpPr>
          <p:nvPr>
            <p:ph type="title"/>
          </p:nvPr>
        </p:nvSpPr>
        <p:spPr>
          <a:xfrm>
            <a:off x="415925" y="836613"/>
            <a:ext cx="1491779" cy="5905500"/>
          </a:xfrm>
        </p:spPr>
        <p:txBody>
          <a:bodyPr/>
          <a:lstStyle/>
          <a:p>
            <a:br>
              <a:rPr lang="en-US" altLang="en-US" sz="1600" dirty="0"/>
            </a:br>
            <a:br>
              <a:rPr lang="en-US" altLang="en-US" sz="1600" dirty="0"/>
            </a:br>
            <a:r>
              <a:rPr lang="en-US" altLang="en-US" sz="1600" dirty="0"/>
              <a:t>SGS tested a Virina 1/2 ball’s core and surface </a:t>
            </a:r>
            <a:br>
              <a:rPr lang="en-US" altLang="en-US" sz="1600" dirty="0"/>
            </a:br>
            <a:br>
              <a:rPr lang="en-US" altLang="en-US" sz="1600" dirty="0"/>
            </a:br>
            <a:r>
              <a:rPr lang="en-US" altLang="en-US" sz="1600" dirty="0"/>
              <a:t>VIRINA IS THE ONLY GRINDING BALL WITH THROUGH HARDNESS;  </a:t>
            </a:r>
            <a:br>
              <a:rPr lang="en-US" altLang="en-US" sz="1600" dirty="0"/>
            </a:br>
            <a:r>
              <a:rPr lang="en-US" altLang="en-US" sz="1600" dirty="0"/>
              <a:t>CORE TO SURFACE </a:t>
            </a:r>
            <a:br>
              <a:rPr lang="en-US" altLang="en-US" sz="1600" dirty="0"/>
            </a:br>
            <a:r>
              <a:rPr lang="en-US" altLang="en-US" sz="1600" dirty="0"/>
              <a:t>@ 63 HRC </a:t>
            </a:r>
            <a:br>
              <a:rPr lang="en-US" altLang="en-US" sz="1600" dirty="0"/>
            </a:br>
            <a:br>
              <a:rPr lang="en-US" altLang="en-US" sz="1600" dirty="0"/>
            </a:br>
            <a:r>
              <a:rPr lang="en-US" altLang="en-US" sz="1600" dirty="0"/>
              <a:t>A through hardness ball will wear evenly and will stay in a Spherical shape </a:t>
            </a:r>
            <a:br>
              <a:rPr lang="en-US" altLang="en-US" sz="1600" dirty="0"/>
            </a:br>
            <a:r>
              <a:rPr lang="en-US" altLang="en-US" sz="1600" dirty="0"/>
              <a:t>and will not deform</a:t>
            </a:r>
            <a:br>
              <a:rPr lang="en-US" altLang="en-US" sz="1600" dirty="0"/>
            </a:br>
            <a:br>
              <a:rPr lang="en-US" altLang="en-US" sz="1600" dirty="0"/>
            </a:br>
            <a:endParaRPr lang="en-US" altLang="en-US" sz="1600" b="0" dirty="0"/>
          </a:p>
        </p:txBody>
      </p:sp>
      <p:pic>
        <p:nvPicPr>
          <p:cNvPr id="10243" name="Content Placeholder 2">
            <a:extLst>
              <a:ext uri="{FF2B5EF4-FFF2-40B4-BE49-F238E27FC236}">
                <a16:creationId xmlns:a16="http://schemas.microsoft.com/office/drawing/2014/main" id="{0F2F8774-D767-ECF4-76DC-28B618AF24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63688" y="257376"/>
            <a:ext cx="7128792" cy="5994666"/>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27484</TotalTime>
  <Words>1021</Words>
  <Application>Microsoft Office PowerPoint</Application>
  <PresentationFormat>On-screen Show (4:3)</PresentationFormat>
  <Paragraphs>98</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Berlin Sans FB Demi</vt:lpstr>
      <vt:lpstr>Calibri</vt:lpstr>
      <vt:lpstr>Verdana</vt:lpstr>
      <vt:lpstr>Office Theme</vt:lpstr>
      <vt:lpstr> VIRINA STEEL  US Patent 13/873,838 Filed in 2013 for  Nano Technology Steel Formula and Process   Additional Claims Filed in 2019   </vt:lpstr>
      <vt:lpstr>THE FINANCIAL BENEFITS OF VIRINA BALLS</vt:lpstr>
      <vt:lpstr>The higher the grain-size number, the smaller the average grain size. Virina ball is 10 grain size. Traditional ball grain size is 7  Virina ball at ASTM 10 has the finest grain size. Fine grain size improves the steel’s stress relaxation resistance and yield strength. Small grains have a surface-area-to-volume ratio; the more grain boundaries, the stronger the ball</vt:lpstr>
      <vt:lpstr>VIRINA &amp; BRAND X LOADED IN JANUARY 2018  TEMPERATURE MEASUREMENT IN JANUARY 2024 </vt:lpstr>
      <vt:lpstr>VIRINA MILL @ 11 DEEGRE COOLER  GENERATE                 $125,000 ANNUAL ENERGY SAVING </vt:lpstr>
      <vt:lpstr>VIRINA BALLS WILL NOT DEFORM   PROJECTED TO EXTEND THE LINER LIFE BY 4X</vt:lpstr>
      <vt:lpstr>HIGH COST TO CONSTANTLY REPLACING DEFORMED TRADITIONAL BALLS</vt:lpstr>
      <vt:lpstr>Head-to-head comparison of a Virina ball charge at Large International Missouri Cement Plant </vt:lpstr>
      <vt:lpstr>  SGS tested a Virina 1/2 ball’s core and surface   VIRINA IS THE ONLY GRINDING BALL WITH THROUGH HARDNESS;   CORE TO SURFACE  @ 63 HRC   A through hardness ball will wear evenly and will stay in a Spherical shape  and will not deform  </vt:lpstr>
      <vt:lpstr>TRADITIONAL BALL WITHOUT  THOROUGH HARDNESS  WITH COARSE  GRAIN   HAS A GREATER  TENDENCY FOR DISTORTION AND CRACKING   </vt:lpstr>
      <vt:lpstr>BENEFITS OF VIRINA GRINDING BALLS FOR YOUR PLANT </vt:lpstr>
      <vt:lpstr> VIRINA STEEL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JOHN WONG</cp:lastModifiedBy>
  <cp:revision>401</cp:revision>
  <cp:lastPrinted>2021-05-21T14:34:55Z</cp:lastPrinted>
  <dcterms:created xsi:type="dcterms:W3CDTF">2012-07-12T16:55:16Z</dcterms:created>
  <dcterms:modified xsi:type="dcterms:W3CDTF">2024-09-13T22:14:47Z</dcterms:modified>
</cp:coreProperties>
</file>